
<file path=[Content_Types].xml><?xml version="1.0" encoding="utf-8"?>
<Types xmlns="http://schemas.openxmlformats.org/package/2006/content-types">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03" r:id="rId1"/>
  </p:sldMasterIdLst>
  <p:notesMasterIdLst>
    <p:notesMasterId r:id="rId16"/>
  </p:notesMasterIdLst>
  <p:sldIdLst>
    <p:sldId id="256" r:id="rId2"/>
    <p:sldId id="258" r:id="rId3"/>
    <p:sldId id="282" r:id="rId4"/>
    <p:sldId id="269" r:id="rId5"/>
    <p:sldId id="272" r:id="rId6"/>
    <p:sldId id="270" r:id="rId7"/>
    <p:sldId id="271" r:id="rId8"/>
    <p:sldId id="278" r:id="rId9"/>
    <p:sldId id="275" r:id="rId10"/>
    <p:sldId id="284" r:id="rId11"/>
    <p:sldId id="285" r:id="rId12"/>
    <p:sldId id="286" r:id="rId13"/>
    <p:sldId id="281" r:id="rId14"/>
    <p:sldId id="287"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Style moyen 2 - Accentuation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7E9639D4-E3E2-4D34-9284-5A2195B3D0D7}" styleName="Style clair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2A488322-F2BA-4B5B-9748-0D474271808F}" styleName="Style moyen 3 - Accentuation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F5AB1C69-6EDB-4FF4-983F-18BD219EF322}" styleName="Style moyen 2 - Accentuation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Style moyen 2 - Accentuation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7354" autoAdjust="0"/>
    <p:restoredTop sz="81867" autoAdjust="0"/>
  </p:normalViewPr>
  <p:slideViewPr>
    <p:cSldViewPr snapToGrid="0">
      <p:cViewPr varScale="1">
        <p:scale>
          <a:sx n="57" d="100"/>
          <a:sy n="57" d="100"/>
        </p:scale>
        <p:origin x="570" y="72"/>
      </p:cViewPr>
      <p:guideLst/>
    </p:cSldViewPr>
  </p:slideViewPr>
  <p:outlineViewPr>
    <p:cViewPr>
      <p:scale>
        <a:sx n="33" d="100"/>
        <a:sy n="33" d="100"/>
      </p:scale>
      <p:origin x="0" y="-3912"/>
    </p:cViewPr>
  </p:outlineViewPr>
  <p:notesTextViewPr>
    <p:cViewPr>
      <p:scale>
        <a:sx n="1" d="1"/>
        <a:sy n="1" d="1"/>
      </p:scale>
      <p:origin x="0" y="0"/>
    </p:cViewPr>
  </p:notesTextViewPr>
  <p:notesViewPr>
    <p:cSldViewPr snapToGrid="0">
      <p:cViewPr varScale="1">
        <p:scale>
          <a:sx n="57" d="100"/>
          <a:sy n="57" d="100"/>
        </p:scale>
        <p:origin x="2808" y="4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76C0C1F-DFFA-42E5-8FB5-A9E218C36822}" type="datetimeFigureOut">
              <a:rPr lang="fr-FR" smtClean="0"/>
              <a:t>21/06/2021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6DFA7A-04FB-4F3A-9EA9-3FE6CEFB5029}" type="slidenum">
              <a:rPr lang="fr-FR" smtClean="0"/>
              <a:t>‹N°›</a:t>
            </a:fld>
            <a:endParaRPr lang="fr-FR"/>
          </a:p>
        </p:txBody>
      </p:sp>
    </p:spTree>
    <p:extLst>
      <p:ext uri="{BB962C8B-B14F-4D97-AF65-F5344CB8AC3E}">
        <p14:creationId xmlns:p14="http://schemas.microsoft.com/office/powerpoint/2010/main" val="23165878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E76DFA7A-04FB-4F3A-9EA9-3FE6CEFB5029}" type="slidenum">
              <a:rPr lang="fr-FR" smtClean="0"/>
              <a:t>1</a:t>
            </a:fld>
            <a:endParaRPr lang="fr-FR"/>
          </a:p>
        </p:txBody>
      </p:sp>
    </p:spTree>
    <p:extLst>
      <p:ext uri="{BB962C8B-B14F-4D97-AF65-F5344CB8AC3E}">
        <p14:creationId xmlns:p14="http://schemas.microsoft.com/office/powerpoint/2010/main" val="41759101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BE" dirty="0"/>
          </a:p>
        </p:txBody>
      </p:sp>
      <p:sp>
        <p:nvSpPr>
          <p:cNvPr id="4" name="Espace réservé du numéro de diapositive 3"/>
          <p:cNvSpPr>
            <a:spLocks noGrp="1"/>
          </p:cNvSpPr>
          <p:nvPr>
            <p:ph type="sldNum" sz="quarter" idx="10"/>
          </p:nvPr>
        </p:nvSpPr>
        <p:spPr/>
        <p:txBody>
          <a:bodyPr/>
          <a:lstStyle/>
          <a:p>
            <a:fld id="{E76DFA7A-04FB-4F3A-9EA9-3FE6CEFB5029}" type="slidenum">
              <a:rPr lang="fr-FR" smtClean="0"/>
              <a:t>2</a:t>
            </a:fld>
            <a:endParaRPr lang="fr-FR"/>
          </a:p>
        </p:txBody>
      </p:sp>
    </p:spTree>
    <p:extLst>
      <p:ext uri="{BB962C8B-B14F-4D97-AF65-F5344CB8AC3E}">
        <p14:creationId xmlns:p14="http://schemas.microsoft.com/office/powerpoint/2010/main" val="42046437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BE" dirty="0"/>
          </a:p>
        </p:txBody>
      </p:sp>
      <p:sp>
        <p:nvSpPr>
          <p:cNvPr id="4" name="Espace réservé du numéro de diapositive 3"/>
          <p:cNvSpPr>
            <a:spLocks noGrp="1"/>
          </p:cNvSpPr>
          <p:nvPr>
            <p:ph type="sldNum" sz="quarter" idx="10"/>
          </p:nvPr>
        </p:nvSpPr>
        <p:spPr/>
        <p:txBody>
          <a:bodyPr/>
          <a:lstStyle/>
          <a:p>
            <a:fld id="{E76DFA7A-04FB-4F3A-9EA9-3FE6CEFB5029}" type="slidenum">
              <a:rPr lang="fr-FR" smtClean="0"/>
              <a:t>3</a:t>
            </a:fld>
            <a:endParaRPr lang="fr-FR"/>
          </a:p>
        </p:txBody>
      </p:sp>
    </p:spTree>
    <p:extLst>
      <p:ext uri="{BB962C8B-B14F-4D97-AF65-F5344CB8AC3E}">
        <p14:creationId xmlns:p14="http://schemas.microsoft.com/office/powerpoint/2010/main" val="33092323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E76DFA7A-04FB-4F3A-9EA9-3FE6CEFB5029}" type="slidenum">
              <a:rPr lang="fr-FR" smtClean="0"/>
              <a:t>4</a:t>
            </a:fld>
            <a:endParaRPr lang="fr-FR"/>
          </a:p>
        </p:txBody>
      </p:sp>
    </p:spTree>
    <p:extLst>
      <p:ext uri="{BB962C8B-B14F-4D97-AF65-F5344CB8AC3E}">
        <p14:creationId xmlns:p14="http://schemas.microsoft.com/office/powerpoint/2010/main" val="11911826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E76DFA7A-04FB-4F3A-9EA9-3FE6CEFB5029}" type="slidenum">
              <a:rPr lang="fr-FR" smtClean="0"/>
              <a:t>5</a:t>
            </a:fld>
            <a:endParaRPr lang="fr-FR"/>
          </a:p>
        </p:txBody>
      </p:sp>
    </p:spTree>
    <p:extLst>
      <p:ext uri="{BB962C8B-B14F-4D97-AF65-F5344CB8AC3E}">
        <p14:creationId xmlns:p14="http://schemas.microsoft.com/office/powerpoint/2010/main" val="6758607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E76DFA7A-04FB-4F3A-9EA9-3FE6CEFB5029}" type="slidenum">
              <a:rPr lang="fr-FR" smtClean="0"/>
              <a:t>6</a:t>
            </a:fld>
            <a:endParaRPr lang="fr-FR"/>
          </a:p>
        </p:txBody>
      </p:sp>
    </p:spTree>
    <p:extLst>
      <p:ext uri="{BB962C8B-B14F-4D97-AF65-F5344CB8AC3E}">
        <p14:creationId xmlns:p14="http://schemas.microsoft.com/office/powerpoint/2010/main" val="355796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E76DFA7A-04FB-4F3A-9EA9-3FE6CEFB5029}" type="slidenum">
              <a:rPr lang="fr-FR" smtClean="0"/>
              <a:t>7</a:t>
            </a:fld>
            <a:endParaRPr lang="fr-FR"/>
          </a:p>
        </p:txBody>
      </p:sp>
    </p:spTree>
    <p:extLst>
      <p:ext uri="{BB962C8B-B14F-4D97-AF65-F5344CB8AC3E}">
        <p14:creationId xmlns:p14="http://schemas.microsoft.com/office/powerpoint/2010/main" val="9887940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E76DFA7A-04FB-4F3A-9EA9-3FE6CEFB5029}" type="slidenum">
              <a:rPr lang="fr-FR" smtClean="0"/>
              <a:t>8</a:t>
            </a:fld>
            <a:endParaRPr lang="fr-FR"/>
          </a:p>
        </p:txBody>
      </p:sp>
    </p:spTree>
    <p:extLst>
      <p:ext uri="{BB962C8B-B14F-4D97-AF65-F5344CB8AC3E}">
        <p14:creationId xmlns:p14="http://schemas.microsoft.com/office/powerpoint/2010/main" val="7701243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BE" dirty="0"/>
          </a:p>
        </p:txBody>
      </p:sp>
      <p:sp>
        <p:nvSpPr>
          <p:cNvPr id="4" name="Espace réservé du numéro de diapositive 3"/>
          <p:cNvSpPr>
            <a:spLocks noGrp="1"/>
          </p:cNvSpPr>
          <p:nvPr>
            <p:ph type="sldNum" sz="quarter" idx="10"/>
          </p:nvPr>
        </p:nvSpPr>
        <p:spPr/>
        <p:txBody>
          <a:bodyPr/>
          <a:lstStyle/>
          <a:p>
            <a:fld id="{E76DFA7A-04FB-4F3A-9EA9-3FE6CEFB5029}" type="slidenum">
              <a:rPr lang="fr-FR" smtClean="0"/>
              <a:t>9</a:t>
            </a:fld>
            <a:endParaRPr lang="fr-FR"/>
          </a:p>
        </p:txBody>
      </p:sp>
    </p:spTree>
    <p:extLst>
      <p:ext uri="{BB962C8B-B14F-4D97-AF65-F5344CB8AC3E}">
        <p14:creationId xmlns:p14="http://schemas.microsoft.com/office/powerpoint/2010/main" val="24833782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p:cNvSpPr>
            <a:spLocks noGrp="1"/>
          </p:cNvSpPr>
          <p:nvPr>
            <p:ph type="dt" sz="half" idx="10"/>
          </p:nvPr>
        </p:nvSpPr>
        <p:spPr/>
        <p:txBody>
          <a:bodyPr/>
          <a:lstStyle/>
          <a:p>
            <a:fld id="{6AD6EE87-EBD5-4F12-A48A-63ACA297AC8F}" type="datetimeFigureOut">
              <a:rPr lang="en-US" smtClean="0"/>
              <a:t>6/21/2021</a:t>
            </a:fld>
            <a:endParaRPr lang="en-US" dirty="0"/>
          </a:p>
        </p:txBody>
      </p:sp>
      <p:sp>
        <p:nvSpPr>
          <p:cNvPr id="5" name="Espace réservé du pied de page 4"/>
          <p:cNvSpPr>
            <a:spLocks noGrp="1"/>
          </p:cNvSpPr>
          <p:nvPr>
            <p:ph type="ftr" sz="quarter" idx="11"/>
          </p:nvPr>
        </p:nvSpPr>
        <p:spPr/>
        <p:txBody>
          <a:bodyPr/>
          <a:lstStyle/>
          <a:p>
            <a:endParaRPr lang="en-US" dirty="0"/>
          </a:p>
        </p:txBody>
      </p:sp>
      <p:sp>
        <p:nvSpPr>
          <p:cNvPr id="6" name="Espace réservé du numéro de diapositive 5"/>
          <p:cNvSpPr>
            <a:spLocks noGrp="1"/>
          </p:cNvSpPr>
          <p:nvPr>
            <p:ph type="sldNum" sz="quarter" idx="12"/>
          </p:nvPr>
        </p:nvSpPr>
        <p:spPr/>
        <p:txBody>
          <a:bodyPr/>
          <a:lstStyle/>
          <a:p>
            <a:fld id="{4FAB73BC-B049-4115-A692-8D63A059BFB8}" type="slidenum">
              <a:rPr lang="en-US" smtClean="0"/>
              <a:t>‹N°›</a:t>
            </a:fld>
            <a:endParaRPr lang="en-US" dirty="0"/>
          </a:p>
        </p:txBody>
      </p:sp>
    </p:spTree>
    <p:extLst>
      <p:ext uri="{BB962C8B-B14F-4D97-AF65-F5344CB8AC3E}">
        <p14:creationId xmlns:p14="http://schemas.microsoft.com/office/powerpoint/2010/main" val="15361849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idx="1"/>
          </p:nvPr>
        </p:nvSpPr>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A5D3794B-289A-4A80-97D7-111025398D45}" type="datetimeFigureOut">
              <a:rPr lang="en-US" smtClean="0"/>
              <a:t>6/21/2021</a:t>
            </a:fld>
            <a:endParaRPr lang="en-US" dirty="0"/>
          </a:p>
        </p:txBody>
      </p:sp>
      <p:sp>
        <p:nvSpPr>
          <p:cNvPr id="5" name="Espace réservé du pied de page 4"/>
          <p:cNvSpPr>
            <a:spLocks noGrp="1"/>
          </p:cNvSpPr>
          <p:nvPr>
            <p:ph type="ftr" sz="quarter" idx="11"/>
          </p:nvPr>
        </p:nvSpPr>
        <p:spPr/>
        <p:txBody>
          <a:bodyPr/>
          <a:lstStyle/>
          <a:p>
            <a:endParaRPr lang="en-US" dirty="0"/>
          </a:p>
        </p:txBody>
      </p:sp>
      <p:sp>
        <p:nvSpPr>
          <p:cNvPr id="6" name="Espace réservé du numéro de diapositive 5"/>
          <p:cNvSpPr>
            <a:spLocks noGrp="1"/>
          </p:cNvSpPr>
          <p:nvPr>
            <p:ph type="sldNum" sz="quarter" idx="12"/>
          </p:nvPr>
        </p:nvSpPr>
        <p:spPr/>
        <p:txBody>
          <a:bodyPr/>
          <a:lstStyle/>
          <a:p>
            <a:fld id="{4FAB73BC-B049-4115-A692-8D63A059BFB8}" type="slidenum">
              <a:rPr lang="en-US" smtClean="0"/>
              <a:t>‹N°›</a:t>
            </a:fld>
            <a:endParaRPr lang="en-US" dirty="0"/>
          </a:p>
        </p:txBody>
      </p:sp>
    </p:spTree>
    <p:extLst>
      <p:ext uri="{BB962C8B-B14F-4D97-AF65-F5344CB8AC3E}">
        <p14:creationId xmlns:p14="http://schemas.microsoft.com/office/powerpoint/2010/main" val="29512537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Modifiez les styles du texte du masque</a:t>
            </a:r>
          </a:p>
        </p:txBody>
      </p:sp>
      <p:sp>
        <p:nvSpPr>
          <p:cNvPr id="4" name="Espace réservé de la date 3"/>
          <p:cNvSpPr>
            <a:spLocks noGrp="1"/>
          </p:cNvSpPr>
          <p:nvPr>
            <p:ph type="dt" sz="half" idx="10"/>
          </p:nvPr>
        </p:nvSpPr>
        <p:spPr/>
        <p:txBody>
          <a:bodyPr/>
          <a:lstStyle/>
          <a:p>
            <a:fld id="{5A61015F-7CC6-4D0A-9D87-873EA4C304CC}" type="datetimeFigureOut">
              <a:rPr lang="en-US" smtClean="0"/>
              <a:t>6/21/2021</a:t>
            </a:fld>
            <a:endParaRPr lang="en-US" dirty="0"/>
          </a:p>
        </p:txBody>
      </p:sp>
      <p:sp>
        <p:nvSpPr>
          <p:cNvPr id="5" name="Espace réservé du pied de page 4"/>
          <p:cNvSpPr>
            <a:spLocks noGrp="1"/>
          </p:cNvSpPr>
          <p:nvPr>
            <p:ph type="ftr" sz="quarter" idx="11"/>
          </p:nvPr>
        </p:nvSpPr>
        <p:spPr/>
        <p:txBody>
          <a:bodyPr/>
          <a:lstStyle/>
          <a:p>
            <a:endParaRPr lang="en-US" dirty="0"/>
          </a:p>
        </p:txBody>
      </p:sp>
      <p:sp>
        <p:nvSpPr>
          <p:cNvPr id="6" name="Espace réservé du numéro de diapositive 5"/>
          <p:cNvSpPr>
            <a:spLocks noGrp="1"/>
          </p:cNvSpPr>
          <p:nvPr>
            <p:ph type="sldNum" sz="quarter" idx="12"/>
          </p:nvPr>
        </p:nvSpPr>
        <p:spPr/>
        <p:txBody>
          <a:bodyPr/>
          <a:lstStyle/>
          <a:p>
            <a:fld id="{4FAB73BC-B049-4115-A692-8D63A059BFB8}" type="slidenum">
              <a:rPr lang="en-US" smtClean="0"/>
              <a:t>‹N°›</a:t>
            </a:fld>
            <a:endParaRPr lang="en-US" dirty="0"/>
          </a:p>
        </p:txBody>
      </p:sp>
    </p:spTree>
    <p:extLst>
      <p:ext uri="{BB962C8B-B14F-4D97-AF65-F5344CB8AC3E}">
        <p14:creationId xmlns:p14="http://schemas.microsoft.com/office/powerpoint/2010/main" val="35487412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sz="half" idx="1"/>
          </p:nvPr>
        </p:nvSpPr>
        <p:spPr>
          <a:xfrm>
            <a:off x="838200" y="1825625"/>
            <a:ext cx="5181600" cy="435133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6172200" y="1825625"/>
            <a:ext cx="5181600" cy="435133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fld id="{93C6A301-0538-44EC-B09D-202E1042A48B}" type="datetimeFigureOut">
              <a:rPr lang="en-US" smtClean="0"/>
              <a:t>6/21/2021</a:t>
            </a:fld>
            <a:endParaRPr lang="en-US" dirty="0"/>
          </a:p>
        </p:txBody>
      </p:sp>
      <p:sp>
        <p:nvSpPr>
          <p:cNvPr id="6" name="Espace réservé du pied de page 5"/>
          <p:cNvSpPr>
            <a:spLocks noGrp="1"/>
          </p:cNvSpPr>
          <p:nvPr>
            <p:ph type="ftr" sz="quarter" idx="11"/>
          </p:nvPr>
        </p:nvSpPr>
        <p:spPr/>
        <p:txBody>
          <a:bodyPr/>
          <a:lstStyle/>
          <a:p>
            <a:endParaRPr lang="en-US" dirty="0"/>
          </a:p>
        </p:txBody>
      </p:sp>
      <p:sp>
        <p:nvSpPr>
          <p:cNvPr id="7" name="Espace réservé du numéro de diapositive 6"/>
          <p:cNvSpPr>
            <a:spLocks noGrp="1"/>
          </p:cNvSpPr>
          <p:nvPr>
            <p:ph type="sldNum" sz="quarter" idx="12"/>
          </p:nvPr>
        </p:nvSpPr>
        <p:spPr/>
        <p:txBody>
          <a:bodyPr/>
          <a:lstStyle/>
          <a:p>
            <a:fld id="{4FAB73BC-B049-4115-A692-8D63A059BFB8}" type="slidenum">
              <a:rPr lang="en-US" smtClean="0"/>
              <a:t>‹N°›</a:t>
            </a:fld>
            <a:endParaRPr lang="en-US" dirty="0"/>
          </a:p>
        </p:txBody>
      </p:sp>
    </p:spTree>
    <p:extLst>
      <p:ext uri="{BB962C8B-B14F-4D97-AF65-F5344CB8AC3E}">
        <p14:creationId xmlns:p14="http://schemas.microsoft.com/office/powerpoint/2010/main" val="3082598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fld id="{D789574A-8875-45EF-8EA2-3CAA0F7ABC4C}" type="datetimeFigureOut">
              <a:rPr lang="en-US" smtClean="0"/>
              <a:t>6/21/2021</a:t>
            </a:fld>
            <a:endParaRPr lang="en-US" dirty="0"/>
          </a:p>
        </p:txBody>
      </p:sp>
      <p:sp>
        <p:nvSpPr>
          <p:cNvPr id="8" name="Espace réservé du pied de page 7"/>
          <p:cNvSpPr>
            <a:spLocks noGrp="1"/>
          </p:cNvSpPr>
          <p:nvPr>
            <p:ph type="ftr" sz="quarter" idx="11"/>
          </p:nvPr>
        </p:nvSpPr>
        <p:spPr/>
        <p:txBody>
          <a:bodyPr/>
          <a:lstStyle/>
          <a:p>
            <a:endParaRPr lang="en-US" dirty="0"/>
          </a:p>
        </p:txBody>
      </p:sp>
      <p:sp>
        <p:nvSpPr>
          <p:cNvPr id="9" name="Espace réservé du numéro de diapositive 8"/>
          <p:cNvSpPr>
            <a:spLocks noGrp="1"/>
          </p:cNvSpPr>
          <p:nvPr>
            <p:ph type="sldNum" sz="quarter" idx="12"/>
          </p:nvPr>
        </p:nvSpPr>
        <p:spPr/>
        <p:txBody>
          <a:bodyPr/>
          <a:lstStyle/>
          <a:p>
            <a:fld id="{4FAB73BC-B049-4115-A692-8D63A059BFB8}" type="slidenum">
              <a:rPr lang="en-US" smtClean="0"/>
              <a:t>‹N°›</a:t>
            </a:fld>
            <a:endParaRPr lang="en-US" dirty="0"/>
          </a:p>
        </p:txBody>
      </p:sp>
    </p:spTree>
    <p:extLst>
      <p:ext uri="{BB962C8B-B14F-4D97-AF65-F5344CB8AC3E}">
        <p14:creationId xmlns:p14="http://schemas.microsoft.com/office/powerpoint/2010/main" val="40662474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e la date 2"/>
          <p:cNvSpPr>
            <a:spLocks noGrp="1"/>
          </p:cNvSpPr>
          <p:nvPr>
            <p:ph type="dt" sz="half" idx="10"/>
          </p:nvPr>
        </p:nvSpPr>
        <p:spPr/>
        <p:txBody>
          <a:bodyPr/>
          <a:lstStyle/>
          <a:p>
            <a:fld id="{67EF4D4C-5367-4C26-9E2B-D8088D7FCA81}" type="datetimeFigureOut">
              <a:rPr lang="en-US" smtClean="0"/>
              <a:t>6/21/2021</a:t>
            </a:fld>
            <a:endParaRPr lang="en-US" dirty="0"/>
          </a:p>
        </p:txBody>
      </p:sp>
      <p:sp>
        <p:nvSpPr>
          <p:cNvPr id="4" name="Espace réservé du pied de page 3"/>
          <p:cNvSpPr>
            <a:spLocks noGrp="1"/>
          </p:cNvSpPr>
          <p:nvPr>
            <p:ph type="ftr" sz="quarter" idx="11"/>
          </p:nvPr>
        </p:nvSpPr>
        <p:spPr/>
        <p:txBody>
          <a:bodyPr/>
          <a:lstStyle/>
          <a:p>
            <a:endParaRPr lang="en-US" dirty="0"/>
          </a:p>
        </p:txBody>
      </p:sp>
      <p:sp>
        <p:nvSpPr>
          <p:cNvPr id="5" name="Espace réservé du numéro de diapositive 4"/>
          <p:cNvSpPr>
            <a:spLocks noGrp="1"/>
          </p:cNvSpPr>
          <p:nvPr>
            <p:ph type="sldNum" sz="quarter" idx="12"/>
          </p:nvPr>
        </p:nvSpPr>
        <p:spPr/>
        <p:txBody>
          <a:bodyPr/>
          <a:lstStyle/>
          <a:p>
            <a:fld id="{4FAB73BC-B049-4115-A692-8D63A059BFB8}" type="slidenum">
              <a:rPr lang="en-US" smtClean="0"/>
              <a:t>‹N°›</a:t>
            </a:fld>
            <a:endParaRPr lang="en-US" dirty="0"/>
          </a:p>
        </p:txBody>
      </p:sp>
    </p:spTree>
    <p:extLst>
      <p:ext uri="{BB962C8B-B14F-4D97-AF65-F5344CB8AC3E}">
        <p14:creationId xmlns:p14="http://schemas.microsoft.com/office/powerpoint/2010/main" val="4221788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6E91E96-98B0-4413-9547-46F3504108EF}" type="datetimeFigureOut">
              <a:rPr lang="en-US" smtClean="0"/>
              <a:t>6/21/2021</a:t>
            </a:fld>
            <a:endParaRPr lang="en-US" dirty="0"/>
          </a:p>
        </p:txBody>
      </p:sp>
      <p:sp>
        <p:nvSpPr>
          <p:cNvPr id="3" name="Espace réservé du pied de page 2"/>
          <p:cNvSpPr>
            <a:spLocks noGrp="1"/>
          </p:cNvSpPr>
          <p:nvPr>
            <p:ph type="ftr" sz="quarter" idx="11"/>
          </p:nvPr>
        </p:nvSpPr>
        <p:spPr/>
        <p:txBody>
          <a:bodyPr/>
          <a:lstStyle/>
          <a:p>
            <a:endParaRPr lang="en-US" dirty="0"/>
          </a:p>
        </p:txBody>
      </p:sp>
      <p:sp>
        <p:nvSpPr>
          <p:cNvPr id="4" name="Espace réservé du numéro de diapositive 3"/>
          <p:cNvSpPr>
            <a:spLocks noGrp="1"/>
          </p:cNvSpPr>
          <p:nvPr>
            <p:ph type="sldNum" sz="quarter" idx="12"/>
          </p:nvPr>
        </p:nvSpPr>
        <p:spPr/>
        <p:txBody>
          <a:bodyPr/>
          <a:lstStyle/>
          <a:p>
            <a:fld id="{4FAB73BC-B049-4115-A692-8D63A059BFB8}" type="slidenum">
              <a:rPr lang="en-US" smtClean="0"/>
              <a:t>‹N°›</a:t>
            </a:fld>
            <a:endParaRPr lang="en-US" dirty="0"/>
          </a:p>
        </p:txBody>
      </p:sp>
    </p:spTree>
    <p:extLst>
      <p:ext uri="{BB962C8B-B14F-4D97-AF65-F5344CB8AC3E}">
        <p14:creationId xmlns:p14="http://schemas.microsoft.com/office/powerpoint/2010/main" val="7209443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Modifiez les styles du texte du masque</a:t>
            </a:r>
          </a:p>
        </p:txBody>
      </p:sp>
      <p:sp>
        <p:nvSpPr>
          <p:cNvPr id="5" name="Espace réservé de la date 4"/>
          <p:cNvSpPr>
            <a:spLocks noGrp="1"/>
          </p:cNvSpPr>
          <p:nvPr>
            <p:ph type="dt" sz="half" idx="10"/>
          </p:nvPr>
        </p:nvSpPr>
        <p:spPr/>
        <p:txBody>
          <a:bodyPr/>
          <a:lstStyle/>
          <a:p>
            <a:fld id="{05C68B11-C5A8-448C-8CE9-B1A273C79CFC}" type="datetimeFigureOut">
              <a:rPr lang="en-US" smtClean="0"/>
              <a:t>6/21/2021</a:t>
            </a:fld>
            <a:endParaRPr lang="en-US" dirty="0"/>
          </a:p>
        </p:txBody>
      </p:sp>
      <p:sp>
        <p:nvSpPr>
          <p:cNvPr id="6" name="Espace réservé du pied de page 5"/>
          <p:cNvSpPr>
            <a:spLocks noGrp="1"/>
          </p:cNvSpPr>
          <p:nvPr>
            <p:ph type="ftr" sz="quarter" idx="11"/>
          </p:nvPr>
        </p:nvSpPr>
        <p:spPr/>
        <p:txBody>
          <a:bodyPr/>
          <a:lstStyle/>
          <a:p>
            <a:endParaRPr lang="en-US" dirty="0"/>
          </a:p>
        </p:txBody>
      </p:sp>
      <p:sp>
        <p:nvSpPr>
          <p:cNvPr id="7" name="Espace réservé du numéro de diapositive 6"/>
          <p:cNvSpPr>
            <a:spLocks noGrp="1"/>
          </p:cNvSpPr>
          <p:nvPr>
            <p:ph type="sldNum" sz="quarter" idx="12"/>
          </p:nvPr>
        </p:nvSpPr>
        <p:spPr/>
        <p:txBody>
          <a:bodyPr/>
          <a:lstStyle/>
          <a:p>
            <a:fld id="{4FAB73BC-B049-4115-A692-8D63A059BFB8}" type="slidenum">
              <a:rPr lang="en-US" smtClean="0"/>
              <a:t>‹N°›</a:t>
            </a:fld>
            <a:endParaRPr lang="en-US" dirty="0"/>
          </a:p>
        </p:txBody>
      </p:sp>
    </p:spTree>
    <p:extLst>
      <p:ext uri="{BB962C8B-B14F-4D97-AF65-F5344CB8AC3E}">
        <p14:creationId xmlns:p14="http://schemas.microsoft.com/office/powerpoint/2010/main" val="29314908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Modifiez les styles du texte du masque</a:t>
            </a:r>
          </a:p>
        </p:txBody>
      </p:sp>
      <p:sp>
        <p:nvSpPr>
          <p:cNvPr id="5" name="Espace réservé de la date 4"/>
          <p:cNvSpPr>
            <a:spLocks noGrp="1"/>
          </p:cNvSpPr>
          <p:nvPr>
            <p:ph type="dt" sz="half" idx="10"/>
          </p:nvPr>
        </p:nvSpPr>
        <p:spPr/>
        <p:txBody>
          <a:bodyPr/>
          <a:lstStyle/>
          <a:p>
            <a:fld id="{C7616CA0-919D-4A49-9C8A-62FDFB3A5183}" type="datetimeFigureOut">
              <a:rPr lang="en-US" smtClean="0"/>
              <a:t>6/21/2021</a:t>
            </a:fld>
            <a:endParaRPr lang="en-US" dirty="0"/>
          </a:p>
        </p:txBody>
      </p:sp>
      <p:sp>
        <p:nvSpPr>
          <p:cNvPr id="6" name="Espace réservé du pied de page 5"/>
          <p:cNvSpPr>
            <a:spLocks noGrp="1"/>
          </p:cNvSpPr>
          <p:nvPr>
            <p:ph type="ftr" sz="quarter" idx="11"/>
          </p:nvPr>
        </p:nvSpPr>
        <p:spPr/>
        <p:txBody>
          <a:bodyPr/>
          <a:lstStyle/>
          <a:p>
            <a:endParaRPr lang="en-US" dirty="0"/>
          </a:p>
        </p:txBody>
      </p:sp>
      <p:sp>
        <p:nvSpPr>
          <p:cNvPr id="7" name="Espace réservé du numéro de diapositive 6"/>
          <p:cNvSpPr>
            <a:spLocks noGrp="1"/>
          </p:cNvSpPr>
          <p:nvPr>
            <p:ph type="sldNum" sz="quarter" idx="12"/>
          </p:nvPr>
        </p:nvSpPr>
        <p:spPr/>
        <p:txBody>
          <a:bodyPr/>
          <a:lstStyle/>
          <a:p>
            <a:fld id="{867E5644-1E61-4311-A31E-84CB9C7AA8A9}" type="slidenum">
              <a:rPr lang="en-US" smtClean="0"/>
              <a:t>‹N°›</a:t>
            </a:fld>
            <a:endParaRPr lang="en-US" dirty="0"/>
          </a:p>
        </p:txBody>
      </p:sp>
    </p:spTree>
    <p:extLst>
      <p:ext uri="{BB962C8B-B14F-4D97-AF65-F5344CB8AC3E}">
        <p14:creationId xmlns:p14="http://schemas.microsoft.com/office/powerpoint/2010/main" val="28876067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texte vertical 2"/>
          <p:cNvSpPr>
            <a:spLocks noGrp="1"/>
          </p:cNvSpPr>
          <p:nvPr>
            <p:ph type="body" orient="vert" idx="1"/>
          </p:nvPr>
        </p:nvSpPr>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4CD73815-2707-4475-8F1A-B873CB631BB4}" type="datetimeFigureOut">
              <a:rPr lang="en-US" smtClean="0"/>
              <a:t>6/21/2021</a:t>
            </a:fld>
            <a:endParaRPr lang="en-US" dirty="0"/>
          </a:p>
        </p:txBody>
      </p:sp>
      <p:sp>
        <p:nvSpPr>
          <p:cNvPr id="5" name="Espace réservé du pied de page 4"/>
          <p:cNvSpPr>
            <a:spLocks noGrp="1"/>
          </p:cNvSpPr>
          <p:nvPr>
            <p:ph type="ftr" sz="quarter" idx="11"/>
          </p:nvPr>
        </p:nvSpPr>
        <p:spPr/>
        <p:txBody>
          <a:bodyPr/>
          <a:lstStyle/>
          <a:p>
            <a:endParaRPr lang="en-US" dirty="0"/>
          </a:p>
        </p:txBody>
      </p:sp>
      <p:sp>
        <p:nvSpPr>
          <p:cNvPr id="6" name="Espace réservé du numéro de diapositive 5"/>
          <p:cNvSpPr>
            <a:spLocks noGrp="1"/>
          </p:cNvSpPr>
          <p:nvPr>
            <p:ph type="sldNum" sz="quarter" idx="12"/>
          </p:nvPr>
        </p:nvSpPr>
        <p:spPr/>
        <p:txBody>
          <a:bodyPr/>
          <a:lstStyle/>
          <a:p>
            <a:fld id="{4FAB73BC-B049-4115-A692-8D63A059BFB8}" type="slidenum">
              <a:rPr lang="en-US" smtClean="0"/>
              <a:t>‹N°›</a:t>
            </a:fld>
            <a:endParaRPr lang="en-US" dirty="0"/>
          </a:p>
        </p:txBody>
      </p:sp>
    </p:spTree>
    <p:extLst>
      <p:ext uri="{BB962C8B-B14F-4D97-AF65-F5344CB8AC3E}">
        <p14:creationId xmlns:p14="http://schemas.microsoft.com/office/powerpoint/2010/main" val="19066301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2A4AFB99-0EAB-4182-AFF8-E214C82A68F6}" type="datetimeFigureOut">
              <a:rPr lang="en-US" smtClean="0"/>
              <a:t>6/21/2021</a:t>
            </a:fld>
            <a:endParaRPr lang="en-US" dirty="0"/>
          </a:p>
        </p:txBody>
      </p:sp>
      <p:sp>
        <p:nvSpPr>
          <p:cNvPr id="5" name="Espace réservé du pied de page 4"/>
          <p:cNvSpPr>
            <a:spLocks noGrp="1"/>
          </p:cNvSpPr>
          <p:nvPr>
            <p:ph type="ftr" sz="quarter" idx="11"/>
          </p:nvPr>
        </p:nvSpPr>
        <p:spPr/>
        <p:txBody>
          <a:bodyPr/>
          <a:lstStyle/>
          <a:p>
            <a:endParaRPr lang="en-US" dirty="0"/>
          </a:p>
        </p:txBody>
      </p:sp>
      <p:sp>
        <p:nvSpPr>
          <p:cNvPr id="6" name="Espace réservé du numéro de diapositive 5"/>
          <p:cNvSpPr>
            <a:spLocks noGrp="1"/>
          </p:cNvSpPr>
          <p:nvPr>
            <p:ph type="sldNum" sz="quarter" idx="12"/>
          </p:nvPr>
        </p:nvSpPr>
        <p:spPr/>
        <p:txBody>
          <a:bodyPr/>
          <a:lstStyle/>
          <a:p>
            <a:fld id="{4FAB73BC-B049-4115-A692-8D63A059BFB8}" type="slidenum">
              <a:rPr lang="en-US" smtClean="0"/>
              <a:t>‹N°›</a:t>
            </a:fld>
            <a:endParaRPr lang="en-US" dirty="0"/>
          </a:p>
        </p:txBody>
      </p:sp>
    </p:spTree>
    <p:extLst>
      <p:ext uri="{BB962C8B-B14F-4D97-AF65-F5344CB8AC3E}">
        <p14:creationId xmlns:p14="http://schemas.microsoft.com/office/powerpoint/2010/main" val="39526260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0298CD5-6C1E-4009-B41F-6DF62E31D3BE}" type="datetimeFigureOut">
              <a:rPr lang="en-US" smtClean="0"/>
              <a:pPr/>
              <a:t>6/21/2021</a:t>
            </a:fld>
            <a:endParaRPr lang="en-US" dirty="0"/>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AB73BC-B049-4115-A692-8D63A059BFB8}" type="slidenum">
              <a:rPr lang="en-US" smtClean="0"/>
              <a:pPr/>
              <a:t>‹N°›</a:t>
            </a:fld>
            <a:endParaRPr lang="en-US" dirty="0"/>
          </a:p>
        </p:txBody>
      </p:sp>
    </p:spTree>
    <p:extLst>
      <p:ext uri="{BB962C8B-B14F-4D97-AF65-F5344CB8AC3E}">
        <p14:creationId xmlns:p14="http://schemas.microsoft.com/office/powerpoint/2010/main" val="3093671599"/>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 id="2147483710" r:id="rId7"/>
    <p:sldLayoutId id="2147483711" r:id="rId8"/>
    <p:sldLayoutId id="2147483712" r:id="rId9"/>
    <p:sldLayoutId id="2147483713" r:id="rId10"/>
    <p:sldLayoutId id="214748371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1" y="304800"/>
            <a:ext cx="11684923" cy="1794933"/>
          </a:xfrm>
        </p:spPr>
        <p:txBody>
          <a:bodyPr>
            <a:noAutofit/>
          </a:bodyPr>
          <a:lstStyle/>
          <a:p>
            <a:r>
              <a:rPr lang="fr-BE" sz="4000" b="1" dirty="0">
                <a:solidFill>
                  <a:srgbClr val="002060"/>
                </a:solidFill>
              </a:rPr>
              <a:t>Plan d’Opération du Plan de Convergence (POPC) - COMIFAC</a:t>
            </a:r>
            <a:br>
              <a:rPr lang="fr-BE" sz="3200" b="1" dirty="0">
                <a:solidFill>
                  <a:srgbClr val="002060"/>
                </a:solidFill>
              </a:rPr>
            </a:br>
            <a:br>
              <a:rPr lang="fr-FR" sz="2000" b="1" dirty="0">
                <a:solidFill>
                  <a:schemeClr val="accent2">
                    <a:lumMod val="75000"/>
                  </a:schemeClr>
                </a:solidFill>
              </a:rPr>
            </a:br>
            <a:endParaRPr lang="fr-FR" sz="2000" b="1" dirty="0">
              <a:solidFill>
                <a:schemeClr val="accent2">
                  <a:lumMod val="75000"/>
                </a:schemeClr>
              </a:solidFill>
            </a:endParaRPr>
          </a:p>
        </p:txBody>
      </p:sp>
      <p:sp>
        <p:nvSpPr>
          <p:cNvPr id="3" name="Sous-titre 2"/>
          <p:cNvSpPr>
            <a:spLocks noGrp="1"/>
          </p:cNvSpPr>
          <p:nvPr>
            <p:ph type="subTitle" idx="1"/>
          </p:nvPr>
        </p:nvSpPr>
        <p:spPr>
          <a:xfrm>
            <a:off x="270933" y="2808870"/>
            <a:ext cx="11549457" cy="1158165"/>
          </a:xfrm>
        </p:spPr>
        <p:txBody>
          <a:bodyPr>
            <a:noAutofit/>
          </a:bodyPr>
          <a:lstStyle/>
          <a:p>
            <a:r>
              <a:rPr lang="fr-BE" sz="4400" b="1" i="1" dirty="0">
                <a:solidFill>
                  <a:schemeClr val="accent4">
                    <a:lumMod val="50000"/>
                  </a:schemeClr>
                </a:solidFill>
              </a:rPr>
              <a:t>Identification et analyse des axes d’intervention prioritaires du REFADD dans le POPC </a:t>
            </a:r>
            <a:endParaRPr lang="fr-CM" sz="4400" b="1" i="1" dirty="0">
              <a:solidFill>
                <a:schemeClr val="accent4">
                  <a:lumMod val="50000"/>
                </a:schemeClr>
              </a:solidFill>
            </a:endParaRPr>
          </a:p>
        </p:txBody>
      </p:sp>
      <p:sp>
        <p:nvSpPr>
          <p:cNvPr id="4" name="Sous-titre 2"/>
          <p:cNvSpPr txBox="1">
            <a:spLocks/>
          </p:cNvSpPr>
          <p:nvPr/>
        </p:nvSpPr>
        <p:spPr>
          <a:xfrm>
            <a:off x="5842461" y="5834339"/>
            <a:ext cx="5899841" cy="669127"/>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r">
              <a:lnSpc>
                <a:spcPct val="100000"/>
              </a:lnSpc>
              <a:spcBef>
                <a:spcPts val="0"/>
              </a:spcBef>
            </a:pPr>
            <a:r>
              <a:rPr lang="fr-CM" b="1" dirty="0"/>
              <a:t>21  Juin  2021</a:t>
            </a:r>
            <a:r>
              <a:rPr lang="fr-CM" sz="2000" b="1" dirty="0"/>
              <a:t>  </a:t>
            </a:r>
            <a:endParaRPr lang="fr-FR" sz="2000" b="1" dirty="0"/>
          </a:p>
        </p:txBody>
      </p:sp>
      <p:cxnSp>
        <p:nvCxnSpPr>
          <p:cNvPr id="6" name="Connecteur droit 5"/>
          <p:cNvCxnSpPr/>
          <p:nvPr/>
        </p:nvCxnSpPr>
        <p:spPr>
          <a:xfrm flipV="1">
            <a:off x="270933" y="1507067"/>
            <a:ext cx="11413991" cy="33866"/>
          </a:xfrm>
          <a:prstGeom prst="line">
            <a:avLst/>
          </a:prstGeom>
          <a:ln w="28575">
            <a:solidFill>
              <a:schemeClr val="tx2">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766625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7674" y="104964"/>
            <a:ext cx="12087615" cy="951209"/>
          </a:xfrm>
        </p:spPr>
        <p:style>
          <a:lnRef idx="3">
            <a:schemeClr val="lt1"/>
          </a:lnRef>
          <a:fillRef idx="1">
            <a:schemeClr val="dk1"/>
          </a:fillRef>
          <a:effectRef idx="1">
            <a:schemeClr val="dk1"/>
          </a:effectRef>
          <a:fontRef idx="minor">
            <a:schemeClr val="lt1"/>
          </a:fontRef>
        </p:style>
        <p:txBody>
          <a:bodyPr vert="horz" lIns="91440" tIns="45720" rIns="91440" bIns="45720" rtlCol="0" anchor="ctr">
            <a:normAutofit/>
          </a:bodyPr>
          <a:lstStyle/>
          <a:p>
            <a:r>
              <a:rPr lang="fr-CM" sz="4000" b="1" dirty="0">
                <a:solidFill>
                  <a:schemeClr val="lt1"/>
                </a:solidFill>
                <a:latin typeface="+mn-lt"/>
                <a:ea typeface="+mn-ea"/>
                <a:cs typeface="+mn-cs"/>
              </a:rPr>
              <a:t>Contexte </a:t>
            </a:r>
            <a:endParaRPr lang="fr-FR" sz="4000" b="1" dirty="0">
              <a:solidFill>
                <a:schemeClr val="lt1"/>
              </a:solidFill>
              <a:latin typeface="+mn-lt"/>
              <a:ea typeface="+mn-ea"/>
              <a:cs typeface="+mn-cs"/>
            </a:endParaRPr>
          </a:p>
        </p:txBody>
      </p:sp>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92957" y="5074890"/>
            <a:ext cx="1699043" cy="1791959"/>
          </a:xfrm>
          <a:prstGeom prst="rect">
            <a:avLst/>
          </a:prstGeom>
        </p:spPr>
      </p:pic>
      <p:sp>
        <p:nvSpPr>
          <p:cNvPr id="16" name="Rectangle 15"/>
          <p:cNvSpPr/>
          <p:nvPr/>
        </p:nvSpPr>
        <p:spPr>
          <a:xfrm>
            <a:off x="-40226" y="1246624"/>
            <a:ext cx="11382704" cy="830997"/>
          </a:xfrm>
          <a:prstGeom prst="rect">
            <a:avLst/>
          </a:prstGeom>
        </p:spPr>
        <p:txBody>
          <a:bodyPr wrap="square">
            <a:spAutoFit/>
          </a:bodyPr>
          <a:lstStyle/>
          <a:p>
            <a:r>
              <a:rPr lang="fr-FR" sz="2400" b="1" i="1" dirty="0">
                <a:solidFill>
                  <a:srgbClr val="002060"/>
                </a:solidFill>
              </a:rPr>
              <a:t>Le Plan de Convergence (PC) de la COMIFAC (2015 -2025)            cadre de référence et de coordination </a:t>
            </a:r>
            <a:endParaRPr lang="fr-BE" sz="2400" b="1" i="1" dirty="0">
              <a:solidFill>
                <a:srgbClr val="002060"/>
              </a:solidFill>
            </a:endParaRPr>
          </a:p>
        </p:txBody>
      </p:sp>
      <p:sp>
        <p:nvSpPr>
          <p:cNvPr id="17" name="Flèche droite 16"/>
          <p:cNvSpPr/>
          <p:nvPr/>
        </p:nvSpPr>
        <p:spPr>
          <a:xfrm>
            <a:off x="7394028" y="1345950"/>
            <a:ext cx="457200" cy="23648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a:p>
        </p:txBody>
      </p:sp>
      <p:sp>
        <p:nvSpPr>
          <p:cNvPr id="20" name="Rectangle 19"/>
          <p:cNvSpPr/>
          <p:nvPr/>
        </p:nvSpPr>
        <p:spPr>
          <a:xfrm>
            <a:off x="10421255" y="4034643"/>
            <a:ext cx="1450003" cy="646331"/>
          </a:xfrm>
          <a:prstGeom prst="rect">
            <a:avLst/>
          </a:prstGeom>
        </p:spPr>
        <p:txBody>
          <a:bodyPr wrap="square">
            <a:spAutoFit/>
          </a:bodyPr>
          <a:lstStyle/>
          <a:p>
            <a:pPr algn="just"/>
            <a:r>
              <a:rPr lang="fr-FR" b="1" dirty="0">
                <a:solidFill>
                  <a:srgbClr val="FF0000"/>
                </a:solidFill>
                <a:ea typeface="Calibri" panose="020F0502020204030204" pitchFamily="34" charset="0"/>
                <a:cs typeface="Times New Roman" panose="02020603050405020304" pitchFamily="18" charset="0"/>
              </a:rPr>
              <a:t>six (6) axes prioritaires </a:t>
            </a:r>
          </a:p>
        </p:txBody>
      </p:sp>
      <p:sp>
        <p:nvSpPr>
          <p:cNvPr id="21" name="Rectangle 20"/>
          <p:cNvSpPr/>
          <p:nvPr/>
        </p:nvSpPr>
        <p:spPr>
          <a:xfrm>
            <a:off x="213898" y="2683991"/>
            <a:ext cx="9717454" cy="400110"/>
          </a:xfrm>
          <a:prstGeom prst="rect">
            <a:avLst/>
          </a:prstGeom>
          <a:solidFill>
            <a:schemeClr val="accent6">
              <a:lumMod val="40000"/>
              <a:lumOff val="60000"/>
            </a:schemeClr>
          </a:solidFill>
          <a:ln>
            <a:solidFill>
              <a:schemeClr val="accent6"/>
            </a:solidFill>
          </a:ln>
        </p:spPr>
        <p:txBody>
          <a:bodyPr wrap="square">
            <a:spAutoFit/>
          </a:bodyPr>
          <a:lstStyle/>
          <a:p>
            <a:pPr marL="342900" indent="-342900" algn="just">
              <a:buFont typeface="+mj-lt"/>
              <a:buAutoNum type="arabicParenR"/>
            </a:pPr>
            <a:r>
              <a:rPr lang="fr-FR" sz="2000" b="1" dirty="0">
                <a:solidFill>
                  <a:schemeClr val="bg1"/>
                </a:solidFill>
                <a:ea typeface="Calibri" panose="020F0502020204030204" pitchFamily="34" charset="0"/>
                <a:cs typeface="Times New Roman" panose="02020603050405020304" pitchFamily="18" charset="0"/>
              </a:rPr>
              <a:t>Harmonisation des politiques </a:t>
            </a:r>
          </a:p>
        </p:txBody>
      </p:sp>
      <p:sp>
        <p:nvSpPr>
          <p:cNvPr id="22" name="Rectangle 21"/>
          <p:cNvSpPr/>
          <p:nvPr/>
        </p:nvSpPr>
        <p:spPr>
          <a:xfrm>
            <a:off x="213898" y="3211116"/>
            <a:ext cx="9748496" cy="400110"/>
          </a:xfrm>
          <a:prstGeom prst="rect">
            <a:avLst/>
          </a:prstGeom>
          <a:solidFill>
            <a:schemeClr val="accent6">
              <a:lumMod val="60000"/>
              <a:lumOff val="40000"/>
            </a:schemeClr>
          </a:solidFill>
        </p:spPr>
        <p:txBody>
          <a:bodyPr wrap="square">
            <a:spAutoFit/>
          </a:bodyPr>
          <a:lstStyle/>
          <a:p>
            <a:pPr marL="342900" indent="-342900" algn="just">
              <a:buFont typeface="+mj-lt"/>
              <a:buAutoNum type="arabicParenR" startAt="2"/>
            </a:pPr>
            <a:r>
              <a:rPr lang="fr-FR" sz="2000" b="1" dirty="0">
                <a:solidFill>
                  <a:schemeClr val="bg1"/>
                </a:solidFill>
                <a:ea typeface="Calibri" panose="020F0502020204030204" pitchFamily="34" charset="0"/>
                <a:cs typeface="Times New Roman" panose="02020603050405020304" pitchFamily="18" charset="0"/>
              </a:rPr>
              <a:t>Gestion et valorisation durable des RF </a:t>
            </a:r>
            <a:endParaRPr lang="fr-BE" b="1" dirty="0">
              <a:solidFill>
                <a:schemeClr val="bg1"/>
              </a:solidFill>
              <a:ea typeface="Calibri" panose="020F0502020204030204" pitchFamily="34" charset="0"/>
              <a:cs typeface="Times New Roman" panose="02020603050405020304" pitchFamily="18" charset="0"/>
            </a:endParaRPr>
          </a:p>
        </p:txBody>
      </p:sp>
      <p:sp>
        <p:nvSpPr>
          <p:cNvPr id="23" name="Rectangle 22"/>
          <p:cNvSpPr/>
          <p:nvPr/>
        </p:nvSpPr>
        <p:spPr>
          <a:xfrm>
            <a:off x="214102" y="3719337"/>
            <a:ext cx="9717250" cy="400110"/>
          </a:xfrm>
          <a:prstGeom prst="rect">
            <a:avLst/>
          </a:prstGeom>
          <a:solidFill>
            <a:schemeClr val="accent6">
              <a:lumMod val="75000"/>
            </a:schemeClr>
          </a:solidFill>
        </p:spPr>
        <p:txBody>
          <a:bodyPr wrap="square">
            <a:spAutoFit/>
          </a:bodyPr>
          <a:lstStyle/>
          <a:p>
            <a:pPr marL="342900" indent="-342900" algn="just">
              <a:buFont typeface="+mj-lt"/>
              <a:buAutoNum type="arabicParenR" startAt="3"/>
            </a:pPr>
            <a:r>
              <a:rPr lang="fr-FR" sz="2000" b="1" dirty="0">
                <a:solidFill>
                  <a:schemeClr val="bg1"/>
                </a:solidFill>
                <a:ea typeface="Calibri" panose="020F0502020204030204" pitchFamily="34" charset="0"/>
                <a:cs typeface="Times New Roman" panose="02020603050405020304" pitchFamily="18" charset="0"/>
              </a:rPr>
              <a:t>Conservation et utilisation durable de la diversité biologique </a:t>
            </a:r>
            <a:endParaRPr lang="fr-BE" b="1" dirty="0">
              <a:solidFill>
                <a:schemeClr val="bg1"/>
              </a:solidFill>
              <a:ea typeface="Calibri" panose="020F0502020204030204" pitchFamily="34" charset="0"/>
              <a:cs typeface="Times New Roman" panose="02020603050405020304" pitchFamily="18" charset="0"/>
            </a:endParaRPr>
          </a:p>
        </p:txBody>
      </p:sp>
      <p:sp>
        <p:nvSpPr>
          <p:cNvPr id="24" name="Rectangle 23"/>
          <p:cNvSpPr/>
          <p:nvPr/>
        </p:nvSpPr>
        <p:spPr>
          <a:xfrm>
            <a:off x="213898" y="4297768"/>
            <a:ext cx="9717454" cy="383205"/>
          </a:xfrm>
          <a:prstGeom prst="rect">
            <a:avLst/>
          </a:prstGeom>
          <a:solidFill>
            <a:schemeClr val="accent6">
              <a:lumMod val="50000"/>
            </a:schemeClr>
          </a:solidFill>
        </p:spPr>
        <p:txBody>
          <a:bodyPr wrap="square">
            <a:spAutoFit/>
          </a:bodyPr>
          <a:lstStyle/>
          <a:p>
            <a:pPr marL="342900" marR="0" lvl="0" indent="-342900" algn="just">
              <a:buFont typeface="+mj-lt"/>
              <a:buAutoNum type="arabicParenR" startAt="4"/>
            </a:pPr>
            <a:r>
              <a:rPr lang="fr-FR" dirty="0">
                <a:solidFill>
                  <a:schemeClr val="bg1"/>
                </a:solidFill>
                <a:ea typeface="Calibri" panose="020F0502020204030204" pitchFamily="34" charset="0"/>
                <a:cs typeface="Times New Roman" panose="02020603050405020304" pitchFamily="18" charset="0"/>
              </a:rPr>
              <a:t>Lutte contre les effets du changement climatique et la désertification </a:t>
            </a:r>
            <a:r>
              <a:rPr lang="fr-FR" dirty="0">
                <a:solidFill>
                  <a:srgbClr val="212121"/>
                </a:solidFill>
                <a:ea typeface="Calibri" panose="020F0502020204030204" pitchFamily="34" charset="0"/>
                <a:cs typeface="Times New Roman" panose="02020603050405020304" pitchFamily="18" charset="0"/>
              </a:rPr>
              <a:t>;</a:t>
            </a:r>
            <a:endParaRPr lang="fr-BE" sz="1600" dirty="0">
              <a:ea typeface="Calibri" panose="020F0502020204030204" pitchFamily="34" charset="0"/>
              <a:cs typeface="Times New Roman" panose="02020603050405020304" pitchFamily="18" charset="0"/>
            </a:endParaRPr>
          </a:p>
        </p:txBody>
      </p:sp>
      <p:sp>
        <p:nvSpPr>
          <p:cNvPr id="25" name="Rectangle 24"/>
          <p:cNvSpPr/>
          <p:nvPr/>
        </p:nvSpPr>
        <p:spPr>
          <a:xfrm>
            <a:off x="213898" y="4827312"/>
            <a:ext cx="9748496" cy="369332"/>
          </a:xfrm>
          <a:prstGeom prst="rect">
            <a:avLst/>
          </a:prstGeom>
          <a:solidFill>
            <a:srgbClr val="92D050"/>
          </a:solidFill>
        </p:spPr>
        <p:txBody>
          <a:bodyPr wrap="square">
            <a:spAutoFit/>
          </a:bodyPr>
          <a:lstStyle/>
          <a:p>
            <a:pPr marL="342900" marR="0" lvl="0" indent="-342900" algn="just">
              <a:buFont typeface="+mj-lt"/>
              <a:buAutoNum type="arabicParenR" startAt="5"/>
            </a:pPr>
            <a:r>
              <a:rPr lang="fr-FR" b="1" dirty="0">
                <a:solidFill>
                  <a:schemeClr val="bg1"/>
                </a:solidFill>
                <a:ea typeface="Calibri" panose="020F0502020204030204" pitchFamily="34" charset="0"/>
                <a:cs typeface="Times New Roman" panose="02020603050405020304" pitchFamily="18" charset="0"/>
              </a:rPr>
              <a:t>Développement socio-économique et participation multi-acteurs  </a:t>
            </a:r>
            <a:endParaRPr lang="fr-BE" sz="1600" b="1" dirty="0">
              <a:solidFill>
                <a:schemeClr val="bg1"/>
              </a:solidFill>
              <a:ea typeface="Calibri" panose="020F0502020204030204" pitchFamily="34" charset="0"/>
              <a:cs typeface="Times New Roman" panose="02020603050405020304" pitchFamily="18" charset="0"/>
            </a:endParaRPr>
          </a:p>
        </p:txBody>
      </p:sp>
      <p:sp>
        <p:nvSpPr>
          <p:cNvPr id="26" name="Rectangle 25"/>
          <p:cNvSpPr/>
          <p:nvPr/>
        </p:nvSpPr>
        <p:spPr>
          <a:xfrm>
            <a:off x="290549" y="5323293"/>
            <a:ext cx="9673851" cy="369332"/>
          </a:xfrm>
          <a:prstGeom prst="rect">
            <a:avLst/>
          </a:prstGeom>
          <a:solidFill>
            <a:schemeClr val="accent6">
              <a:lumMod val="75000"/>
            </a:schemeClr>
          </a:solidFill>
        </p:spPr>
        <p:txBody>
          <a:bodyPr wrap="square">
            <a:spAutoFit/>
          </a:bodyPr>
          <a:lstStyle/>
          <a:p>
            <a:pPr marL="342900" indent="-342900">
              <a:buFont typeface="+mj-lt"/>
              <a:buAutoNum type="arabicParenR" startAt="6"/>
            </a:pPr>
            <a:r>
              <a:rPr lang="fr-FR" b="1" dirty="0">
                <a:solidFill>
                  <a:schemeClr val="bg1"/>
                </a:solidFill>
                <a:ea typeface="Calibri" panose="020F0502020204030204" pitchFamily="34" charset="0"/>
              </a:rPr>
              <a:t>Financements durables</a:t>
            </a:r>
            <a:endParaRPr lang="fr-BE" b="1" dirty="0">
              <a:solidFill>
                <a:schemeClr val="bg1"/>
              </a:solidFill>
            </a:endParaRPr>
          </a:p>
        </p:txBody>
      </p:sp>
      <p:sp>
        <p:nvSpPr>
          <p:cNvPr id="27" name="Rectangle 26"/>
          <p:cNvSpPr/>
          <p:nvPr/>
        </p:nvSpPr>
        <p:spPr>
          <a:xfrm rot="5400000">
            <a:off x="5858178" y="3778878"/>
            <a:ext cx="3846394" cy="646331"/>
          </a:xfrm>
          <a:prstGeom prst="rect">
            <a:avLst/>
          </a:prstGeom>
          <a:solidFill>
            <a:schemeClr val="accent1"/>
          </a:solidFill>
        </p:spPr>
        <p:txBody>
          <a:bodyPr wrap="square">
            <a:spAutoFit/>
          </a:bodyPr>
          <a:lstStyle/>
          <a:p>
            <a:r>
              <a:rPr lang="fr-FR" dirty="0">
                <a:solidFill>
                  <a:schemeClr val="bg1"/>
                </a:solidFill>
                <a:ea typeface="Calibri" panose="020F0502020204030204" pitchFamily="34" charset="0"/>
              </a:rPr>
              <a:t>Formation et renforcement des capacités </a:t>
            </a:r>
            <a:endParaRPr lang="fr-BE" dirty="0">
              <a:solidFill>
                <a:schemeClr val="bg1"/>
              </a:solidFill>
            </a:endParaRPr>
          </a:p>
        </p:txBody>
      </p:sp>
      <p:sp>
        <p:nvSpPr>
          <p:cNvPr id="28" name="Rectangle 27"/>
          <p:cNvSpPr/>
          <p:nvPr/>
        </p:nvSpPr>
        <p:spPr>
          <a:xfrm rot="5400000">
            <a:off x="6484180" y="3905964"/>
            <a:ext cx="3846395" cy="392159"/>
          </a:xfrm>
          <a:prstGeom prst="rect">
            <a:avLst/>
          </a:prstGeom>
          <a:solidFill>
            <a:schemeClr val="accent1">
              <a:lumMod val="60000"/>
              <a:lumOff val="40000"/>
            </a:schemeClr>
          </a:solidFill>
        </p:spPr>
        <p:txBody>
          <a:bodyPr wrap="square">
            <a:spAutoFit/>
          </a:bodyPr>
          <a:lstStyle/>
          <a:p>
            <a:pPr marR="0" lvl="0" algn="just">
              <a:lnSpc>
                <a:spcPct val="115000"/>
              </a:lnSpc>
              <a:spcBef>
                <a:spcPts val="0"/>
              </a:spcBef>
              <a:spcAft>
                <a:spcPts val="0"/>
              </a:spcAft>
            </a:pPr>
            <a:r>
              <a:rPr lang="fr-FR" dirty="0">
                <a:solidFill>
                  <a:schemeClr val="bg1"/>
                </a:solidFill>
                <a:ea typeface="Calibri" panose="020F0502020204030204" pitchFamily="34" charset="0"/>
                <a:cs typeface="Times New Roman" panose="02020603050405020304" pitchFamily="18" charset="0"/>
              </a:rPr>
              <a:t>Recherche-développement</a:t>
            </a:r>
            <a:endParaRPr lang="fr-BE" sz="1600" dirty="0">
              <a:solidFill>
                <a:schemeClr val="bg1"/>
              </a:solidFill>
              <a:effectLst/>
              <a:ea typeface="Calibri" panose="020F0502020204030204" pitchFamily="34" charset="0"/>
              <a:cs typeface="Times New Roman" panose="02020603050405020304" pitchFamily="18" charset="0"/>
            </a:endParaRPr>
          </a:p>
        </p:txBody>
      </p:sp>
      <p:sp>
        <p:nvSpPr>
          <p:cNvPr id="29" name="Rectangle 28"/>
          <p:cNvSpPr/>
          <p:nvPr/>
        </p:nvSpPr>
        <p:spPr>
          <a:xfrm rot="5400000">
            <a:off x="7234301" y="3757461"/>
            <a:ext cx="3981479" cy="646331"/>
          </a:xfrm>
          <a:prstGeom prst="rect">
            <a:avLst/>
          </a:prstGeom>
          <a:solidFill>
            <a:schemeClr val="accent1">
              <a:lumMod val="75000"/>
            </a:schemeClr>
          </a:solidFill>
        </p:spPr>
        <p:txBody>
          <a:bodyPr wrap="square">
            <a:spAutoFit/>
          </a:bodyPr>
          <a:lstStyle/>
          <a:p>
            <a:r>
              <a:rPr lang="fr-FR" dirty="0">
                <a:solidFill>
                  <a:schemeClr val="bg1"/>
                </a:solidFill>
                <a:ea typeface="Calibri" panose="020F0502020204030204" pitchFamily="34" charset="0"/>
              </a:rPr>
              <a:t>Communication, </a:t>
            </a:r>
            <a:r>
              <a:rPr lang="fr-FR" dirty="0" err="1">
                <a:solidFill>
                  <a:schemeClr val="bg1"/>
                </a:solidFill>
                <a:ea typeface="Calibri" panose="020F0502020204030204" pitchFamily="34" charset="0"/>
              </a:rPr>
              <a:t>sensibilisanformation</a:t>
            </a:r>
            <a:r>
              <a:rPr lang="fr-FR" dirty="0">
                <a:solidFill>
                  <a:schemeClr val="bg1"/>
                </a:solidFill>
                <a:ea typeface="Calibri" panose="020F0502020204030204" pitchFamily="34" charset="0"/>
              </a:rPr>
              <a:t> et </a:t>
            </a:r>
            <a:r>
              <a:rPr lang="fr-FR" dirty="0" err="1">
                <a:solidFill>
                  <a:schemeClr val="bg1"/>
                </a:solidFill>
                <a:ea typeface="Calibri" panose="020F0502020204030204" pitchFamily="34" charset="0"/>
              </a:rPr>
              <a:t>éducationtion</a:t>
            </a:r>
            <a:r>
              <a:rPr lang="fr-FR" dirty="0">
                <a:solidFill>
                  <a:schemeClr val="bg1"/>
                </a:solidFill>
                <a:ea typeface="Calibri" panose="020F0502020204030204" pitchFamily="34" charset="0"/>
              </a:rPr>
              <a:t>, i</a:t>
            </a:r>
            <a:endParaRPr lang="fr-BE" dirty="0">
              <a:solidFill>
                <a:schemeClr val="bg1"/>
              </a:solidFill>
            </a:endParaRPr>
          </a:p>
        </p:txBody>
      </p:sp>
      <p:sp>
        <p:nvSpPr>
          <p:cNvPr id="30" name="Accolade fermante 29"/>
          <p:cNvSpPr/>
          <p:nvPr/>
        </p:nvSpPr>
        <p:spPr>
          <a:xfrm>
            <a:off x="10038109" y="2623180"/>
            <a:ext cx="307431" cy="3121116"/>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fr-BE"/>
          </a:p>
        </p:txBody>
      </p:sp>
      <p:sp>
        <p:nvSpPr>
          <p:cNvPr id="32" name="Accolade fermante 31"/>
          <p:cNvSpPr/>
          <p:nvPr/>
        </p:nvSpPr>
        <p:spPr>
          <a:xfrm rot="16200000" flipH="1">
            <a:off x="8293077" y="4916688"/>
            <a:ext cx="228600" cy="2600679"/>
          </a:xfrm>
          <a:prstGeom prst="rightBrace">
            <a:avLst>
              <a:gd name="adj1" fmla="val 8333"/>
              <a:gd name="adj2" fmla="val 50974"/>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fr-BE"/>
          </a:p>
        </p:txBody>
      </p:sp>
      <p:sp>
        <p:nvSpPr>
          <p:cNvPr id="33" name="Rectangle 32"/>
          <p:cNvSpPr/>
          <p:nvPr/>
        </p:nvSpPr>
        <p:spPr>
          <a:xfrm>
            <a:off x="7208589" y="6340501"/>
            <a:ext cx="2981736" cy="369332"/>
          </a:xfrm>
          <a:prstGeom prst="rect">
            <a:avLst/>
          </a:prstGeom>
        </p:spPr>
        <p:txBody>
          <a:bodyPr wrap="square">
            <a:spAutoFit/>
          </a:bodyPr>
          <a:lstStyle/>
          <a:p>
            <a:pPr algn="just"/>
            <a:r>
              <a:rPr lang="fr-FR" b="1" dirty="0">
                <a:solidFill>
                  <a:srgbClr val="FF0000"/>
                </a:solidFill>
                <a:ea typeface="Calibri" panose="020F0502020204030204" pitchFamily="34" charset="0"/>
                <a:cs typeface="Times New Roman" panose="02020603050405020304" pitchFamily="18" charset="0"/>
              </a:rPr>
              <a:t>Trois  (3) axes  transversaux </a:t>
            </a:r>
          </a:p>
        </p:txBody>
      </p:sp>
    </p:spTree>
    <p:extLst>
      <p:ext uri="{BB962C8B-B14F-4D97-AF65-F5344CB8AC3E}">
        <p14:creationId xmlns:p14="http://schemas.microsoft.com/office/powerpoint/2010/main" val="30274997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7674" y="139951"/>
            <a:ext cx="12087615" cy="666937"/>
          </a:xfrm>
        </p:spPr>
        <p:style>
          <a:lnRef idx="3">
            <a:schemeClr val="lt1"/>
          </a:lnRef>
          <a:fillRef idx="1">
            <a:schemeClr val="dk1"/>
          </a:fillRef>
          <a:effectRef idx="1">
            <a:schemeClr val="dk1"/>
          </a:effectRef>
          <a:fontRef idx="minor">
            <a:schemeClr val="lt1"/>
          </a:fontRef>
        </p:style>
        <p:txBody>
          <a:bodyPr vert="horz" lIns="91440" tIns="45720" rIns="91440" bIns="45720" rtlCol="0" anchor="ctr">
            <a:normAutofit/>
          </a:bodyPr>
          <a:lstStyle/>
          <a:p>
            <a:r>
              <a:rPr lang="fr-CM" sz="4000" b="1" dirty="0"/>
              <a:t>Rappels impacts globaux PC-COMIFAC</a:t>
            </a:r>
            <a:endParaRPr lang="fr-FR" sz="4000" b="1" dirty="0">
              <a:solidFill>
                <a:schemeClr val="lt1"/>
              </a:solidFill>
              <a:latin typeface="+mn-lt"/>
              <a:ea typeface="+mn-ea"/>
              <a:cs typeface="+mn-cs"/>
            </a:endParaRPr>
          </a:p>
        </p:txBody>
      </p:sp>
      <p:sp>
        <p:nvSpPr>
          <p:cNvPr id="3" name="Flèche droite 2"/>
          <p:cNvSpPr/>
          <p:nvPr/>
        </p:nvSpPr>
        <p:spPr>
          <a:xfrm>
            <a:off x="40361" y="993900"/>
            <a:ext cx="6997981" cy="2172794"/>
          </a:xfrm>
          <a:prstGeom prst="rightArrow">
            <a:avLst/>
          </a:prstGeom>
          <a:solidFill>
            <a:schemeClr val="bg1">
              <a:lumMod val="95000"/>
            </a:schemeClr>
          </a:solidFill>
          <a:ln w="5715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i="1" dirty="0">
                <a:solidFill>
                  <a:schemeClr val="tx1"/>
                </a:solidFill>
              </a:rPr>
              <a:t>D’ici 2025, tous les pays d’Afrique Centrale  dotés de politiques et législations forestières et environnementales, et des cadres institutionnels appropriés </a:t>
            </a:r>
            <a:endParaRPr lang="fr-BE" sz="2000" dirty="0">
              <a:solidFill>
                <a:schemeClr val="tx1"/>
              </a:solidFill>
            </a:endParaRPr>
          </a:p>
        </p:txBody>
      </p:sp>
      <p:sp>
        <p:nvSpPr>
          <p:cNvPr id="5" name="Flèche droite 4"/>
          <p:cNvSpPr/>
          <p:nvPr/>
        </p:nvSpPr>
        <p:spPr>
          <a:xfrm>
            <a:off x="362600" y="2181346"/>
            <a:ext cx="7373773" cy="1291330"/>
          </a:xfrm>
          <a:prstGeom prst="rightArrow">
            <a:avLst/>
          </a:prstGeom>
          <a:solidFill>
            <a:schemeClr val="accent1">
              <a:lumMod val="20000"/>
              <a:lumOff val="80000"/>
            </a:schemeClr>
          </a:solidFill>
          <a:ln w="5715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i="1" dirty="0">
                <a:solidFill>
                  <a:schemeClr val="tx1"/>
                </a:solidFill>
              </a:rPr>
              <a:t>D’ici 2025, l’intégrité des domaines forestiers permanents de tous les pays d’Afrique Centrale est maintenue</a:t>
            </a:r>
            <a:endParaRPr lang="fr-BE" sz="1600" dirty="0">
              <a:solidFill>
                <a:schemeClr val="tx1"/>
              </a:solidFill>
            </a:endParaRPr>
          </a:p>
        </p:txBody>
      </p:sp>
      <p:sp>
        <p:nvSpPr>
          <p:cNvPr id="8" name="Flèche droite 7"/>
          <p:cNvSpPr/>
          <p:nvPr/>
        </p:nvSpPr>
        <p:spPr>
          <a:xfrm>
            <a:off x="362600" y="2682962"/>
            <a:ext cx="8324193" cy="2219638"/>
          </a:xfrm>
          <a:prstGeom prst="rightArrow">
            <a:avLst/>
          </a:prstGeom>
          <a:solidFill>
            <a:schemeClr val="accent6">
              <a:lumMod val="20000"/>
              <a:lumOff val="80000"/>
            </a:schemeClr>
          </a:solidFill>
          <a:ln w="57150">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15000"/>
              </a:lnSpc>
            </a:pPr>
            <a:r>
              <a:rPr lang="fr-FR" i="1"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D’ici 2025, l’intégrité des AP et APT est maintenue à 100% . La Contribution du secteur éco touristique aux PIB nationaux a augmenté de 20%. Les populations des grands mammifères et autres espèces stabilisées</a:t>
            </a:r>
            <a:endParaRPr lang="fr-BE" dirty="0">
              <a:solidFill>
                <a:schemeClr val="tx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9" name="Flèche droite 8"/>
          <p:cNvSpPr/>
          <p:nvPr/>
        </p:nvSpPr>
        <p:spPr>
          <a:xfrm>
            <a:off x="1707159" y="3978690"/>
            <a:ext cx="7562959" cy="1238319"/>
          </a:xfrm>
          <a:prstGeom prst="rightArrow">
            <a:avLst/>
          </a:prstGeom>
          <a:solidFill>
            <a:schemeClr val="accent4">
              <a:lumMod val="40000"/>
              <a:lumOff val="60000"/>
            </a:schemeClr>
          </a:solidFill>
          <a:ln w="57150">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i="1" dirty="0">
                <a:solidFill>
                  <a:schemeClr val="tx1"/>
                </a:solidFill>
              </a:rPr>
              <a:t>D’ici 2025, le taux de déforestation et de dégradation des forêts est stabilisé dans tous les pays d’Afrique Centrale. </a:t>
            </a:r>
            <a:endParaRPr lang="fr-BE" dirty="0">
              <a:solidFill>
                <a:schemeClr val="tx1"/>
              </a:solidFill>
            </a:endParaRPr>
          </a:p>
        </p:txBody>
      </p:sp>
      <p:sp>
        <p:nvSpPr>
          <p:cNvPr id="12" name="Flèche droite 11"/>
          <p:cNvSpPr/>
          <p:nvPr/>
        </p:nvSpPr>
        <p:spPr>
          <a:xfrm>
            <a:off x="1774710" y="4529611"/>
            <a:ext cx="8256642" cy="1610137"/>
          </a:xfrm>
          <a:prstGeom prst="rightArrow">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i="1" dirty="0">
                <a:solidFill>
                  <a:schemeClr val="tx1"/>
                </a:solidFill>
              </a:rPr>
              <a:t>D’ici 2025, la contribution du secteur forêts et environnement à l’Indice de Développement Humain (IDH) a augmenté d’au moins 10% dans tous les pays d’Afrique Centrale</a:t>
            </a:r>
            <a:endParaRPr lang="fr-BE" dirty="0">
              <a:solidFill>
                <a:schemeClr val="tx1"/>
              </a:solidFill>
            </a:endParaRPr>
          </a:p>
        </p:txBody>
      </p:sp>
      <p:sp>
        <p:nvSpPr>
          <p:cNvPr id="13" name="Flèche droite 12"/>
          <p:cNvSpPr/>
          <p:nvPr/>
        </p:nvSpPr>
        <p:spPr>
          <a:xfrm>
            <a:off x="2609186" y="5564543"/>
            <a:ext cx="7898524" cy="1126126"/>
          </a:xfrm>
          <a:prstGeom prst="rightArrow">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i="1" dirty="0">
                <a:solidFill>
                  <a:schemeClr val="tx1"/>
                </a:solidFill>
              </a:rPr>
              <a:t>Les besoins de financement de la gestion durable des forêts sont couverts à au moins 75% d’ici à 2025 aux niveaux national et </a:t>
            </a:r>
            <a:r>
              <a:rPr lang="fr-FR" i="1" dirty="0" err="1">
                <a:solidFill>
                  <a:schemeClr val="tx1"/>
                </a:solidFill>
              </a:rPr>
              <a:t>sous-régional</a:t>
            </a:r>
            <a:r>
              <a:rPr lang="fr-FR" i="1" dirty="0">
                <a:solidFill>
                  <a:schemeClr val="tx1"/>
                </a:solidFill>
              </a:rPr>
              <a:t> </a:t>
            </a:r>
            <a:endParaRPr lang="fr-BE" dirty="0">
              <a:solidFill>
                <a:schemeClr val="tx1"/>
              </a:solidFill>
            </a:endParaRPr>
          </a:p>
        </p:txBody>
      </p:sp>
      <p:pic>
        <p:nvPicPr>
          <p:cNvPr id="14" name="Imag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91139" y="806888"/>
            <a:ext cx="4009697" cy="2897523"/>
          </a:xfrm>
          <a:prstGeom prst="rect">
            <a:avLst/>
          </a:prstGeom>
        </p:spPr>
      </p:pic>
    </p:spTree>
    <p:extLst>
      <p:ext uri="{BB962C8B-B14F-4D97-AF65-F5344CB8AC3E}">
        <p14:creationId xmlns:p14="http://schemas.microsoft.com/office/powerpoint/2010/main" val="37725630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au 4"/>
          <p:cNvGraphicFramePr>
            <a:graphicFrameLocks noGrp="1"/>
          </p:cNvGraphicFramePr>
          <p:nvPr>
            <p:extLst>
              <p:ext uri="{D42A27DB-BD31-4B8C-83A1-F6EECF244321}">
                <p14:modId xmlns:p14="http://schemas.microsoft.com/office/powerpoint/2010/main" val="1653411031"/>
              </p:ext>
            </p:extLst>
          </p:nvPr>
        </p:nvGraphicFramePr>
        <p:xfrm>
          <a:off x="235478" y="1697738"/>
          <a:ext cx="11257580" cy="3176403"/>
        </p:xfrm>
        <a:graphic>
          <a:graphicData uri="http://schemas.openxmlformats.org/drawingml/2006/table">
            <a:tbl>
              <a:tblPr firstRow="1" firstCol="1" bandRow="1">
                <a:tableStyleId>{5C22544A-7EE6-4342-B048-85BDC9FD1C3A}</a:tableStyleId>
              </a:tblPr>
              <a:tblGrid>
                <a:gridCol w="634259">
                  <a:extLst>
                    <a:ext uri="{9D8B030D-6E8A-4147-A177-3AD203B41FA5}">
                      <a16:colId xmlns:a16="http://schemas.microsoft.com/office/drawing/2014/main" val="20000"/>
                    </a:ext>
                  </a:extLst>
                </a:gridCol>
                <a:gridCol w="2701648">
                  <a:extLst>
                    <a:ext uri="{9D8B030D-6E8A-4147-A177-3AD203B41FA5}">
                      <a16:colId xmlns:a16="http://schemas.microsoft.com/office/drawing/2014/main" val="20001"/>
                    </a:ext>
                  </a:extLst>
                </a:gridCol>
                <a:gridCol w="1599613">
                  <a:extLst>
                    <a:ext uri="{9D8B030D-6E8A-4147-A177-3AD203B41FA5}">
                      <a16:colId xmlns:a16="http://schemas.microsoft.com/office/drawing/2014/main" val="20002"/>
                    </a:ext>
                  </a:extLst>
                </a:gridCol>
                <a:gridCol w="1330516">
                  <a:extLst>
                    <a:ext uri="{9D8B030D-6E8A-4147-A177-3AD203B41FA5}">
                      <a16:colId xmlns:a16="http://schemas.microsoft.com/office/drawing/2014/main" val="20003"/>
                    </a:ext>
                  </a:extLst>
                </a:gridCol>
                <a:gridCol w="227039">
                  <a:extLst>
                    <a:ext uri="{9D8B030D-6E8A-4147-A177-3AD203B41FA5}">
                      <a16:colId xmlns:a16="http://schemas.microsoft.com/office/drawing/2014/main" val="20004"/>
                    </a:ext>
                  </a:extLst>
                </a:gridCol>
                <a:gridCol w="227039">
                  <a:extLst>
                    <a:ext uri="{9D8B030D-6E8A-4147-A177-3AD203B41FA5}">
                      <a16:colId xmlns:a16="http://schemas.microsoft.com/office/drawing/2014/main" val="20005"/>
                    </a:ext>
                  </a:extLst>
                </a:gridCol>
                <a:gridCol w="227039">
                  <a:extLst>
                    <a:ext uri="{9D8B030D-6E8A-4147-A177-3AD203B41FA5}">
                      <a16:colId xmlns:a16="http://schemas.microsoft.com/office/drawing/2014/main" val="20006"/>
                    </a:ext>
                  </a:extLst>
                </a:gridCol>
                <a:gridCol w="227039">
                  <a:extLst>
                    <a:ext uri="{9D8B030D-6E8A-4147-A177-3AD203B41FA5}">
                      <a16:colId xmlns:a16="http://schemas.microsoft.com/office/drawing/2014/main" val="20007"/>
                    </a:ext>
                  </a:extLst>
                </a:gridCol>
                <a:gridCol w="683412">
                  <a:extLst>
                    <a:ext uri="{9D8B030D-6E8A-4147-A177-3AD203B41FA5}">
                      <a16:colId xmlns:a16="http://schemas.microsoft.com/office/drawing/2014/main" val="20008"/>
                    </a:ext>
                  </a:extLst>
                </a:gridCol>
                <a:gridCol w="773112">
                  <a:extLst>
                    <a:ext uri="{9D8B030D-6E8A-4147-A177-3AD203B41FA5}">
                      <a16:colId xmlns:a16="http://schemas.microsoft.com/office/drawing/2014/main" val="20009"/>
                    </a:ext>
                  </a:extLst>
                </a:gridCol>
                <a:gridCol w="704770">
                  <a:extLst>
                    <a:ext uri="{9D8B030D-6E8A-4147-A177-3AD203B41FA5}">
                      <a16:colId xmlns:a16="http://schemas.microsoft.com/office/drawing/2014/main" val="20010"/>
                    </a:ext>
                  </a:extLst>
                </a:gridCol>
                <a:gridCol w="691954">
                  <a:extLst>
                    <a:ext uri="{9D8B030D-6E8A-4147-A177-3AD203B41FA5}">
                      <a16:colId xmlns:a16="http://schemas.microsoft.com/office/drawing/2014/main" val="20011"/>
                    </a:ext>
                  </a:extLst>
                </a:gridCol>
                <a:gridCol w="691954">
                  <a:extLst>
                    <a:ext uri="{9D8B030D-6E8A-4147-A177-3AD203B41FA5}">
                      <a16:colId xmlns:a16="http://schemas.microsoft.com/office/drawing/2014/main" val="20012"/>
                    </a:ext>
                  </a:extLst>
                </a:gridCol>
                <a:gridCol w="538186">
                  <a:extLst>
                    <a:ext uri="{9D8B030D-6E8A-4147-A177-3AD203B41FA5}">
                      <a16:colId xmlns:a16="http://schemas.microsoft.com/office/drawing/2014/main" val="20013"/>
                    </a:ext>
                  </a:extLst>
                </a:gridCol>
              </a:tblGrid>
              <a:tr h="231454">
                <a:tc rowSpan="3">
                  <a:txBody>
                    <a:bodyPr/>
                    <a:lstStyle/>
                    <a:p>
                      <a:pPr marL="0" marR="0" algn="ctr">
                        <a:lnSpc>
                          <a:spcPts val="1400"/>
                        </a:lnSpc>
                        <a:spcBef>
                          <a:spcPts val="0"/>
                        </a:spcBef>
                        <a:spcAft>
                          <a:spcPts val="0"/>
                        </a:spcAft>
                      </a:pPr>
                      <a:r>
                        <a:rPr lang="fr-FR" sz="1000" dirty="0">
                          <a:effectLst/>
                          <a:highlight>
                            <a:srgbClr val="D3D3D3"/>
                          </a:highlight>
                        </a:rPr>
                        <a:t>N°</a:t>
                      </a:r>
                      <a:endParaRPr lang="fr-FR"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44638" marR="44638" marT="0" marB="0" anchor="ctr"/>
                </a:tc>
                <a:tc rowSpan="2" gridSpan="3">
                  <a:txBody>
                    <a:bodyPr/>
                    <a:lstStyle/>
                    <a:p>
                      <a:pPr marL="0" marR="0" algn="ctr">
                        <a:lnSpc>
                          <a:spcPts val="1400"/>
                        </a:lnSpc>
                        <a:spcBef>
                          <a:spcPts val="0"/>
                        </a:spcBef>
                        <a:spcAft>
                          <a:spcPts val="0"/>
                        </a:spcAft>
                      </a:pPr>
                      <a:r>
                        <a:rPr lang="fr-FR" sz="1800" dirty="0">
                          <a:effectLst/>
                        </a:rPr>
                        <a:t>Activités prioritaires</a:t>
                      </a:r>
                      <a:endParaRPr lang="fr-FR"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44638" marR="44638" marT="0" marB="0" anchor="ctr"/>
                </a:tc>
                <a:tc rowSpan="2" hMerge="1">
                  <a:txBody>
                    <a:bodyPr/>
                    <a:lstStyle/>
                    <a:p>
                      <a:endParaRPr lang="fr-FR"/>
                    </a:p>
                  </a:txBody>
                  <a:tcPr/>
                </a:tc>
                <a:tc rowSpan="2" hMerge="1">
                  <a:txBody>
                    <a:bodyPr/>
                    <a:lstStyle/>
                    <a:p>
                      <a:endParaRPr lang="fr-FR"/>
                    </a:p>
                  </a:txBody>
                  <a:tcPr/>
                </a:tc>
                <a:tc rowSpan="2" gridSpan="5">
                  <a:txBody>
                    <a:bodyPr/>
                    <a:lstStyle/>
                    <a:p>
                      <a:pPr marL="0" marR="0" algn="ctr">
                        <a:lnSpc>
                          <a:spcPts val="1400"/>
                        </a:lnSpc>
                        <a:spcBef>
                          <a:spcPts val="0"/>
                        </a:spcBef>
                        <a:spcAft>
                          <a:spcPts val="0"/>
                        </a:spcAft>
                      </a:pPr>
                      <a:r>
                        <a:rPr lang="fr-FR" sz="1800" dirty="0">
                          <a:effectLst/>
                        </a:rPr>
                        <a:t>Chronogramme</a:t>
                      </a:r>
                      <a:endParaRPr lang="fr-FR"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44638" marR="44638" marT="0" marB="0" anchor="ctr"/>
                </a:tc>
                <a:tc rowSpan="2" hMerge="1">
                  <a:txBody>
                    <a:bodyPr/>
                    <a:lstStyle/>
                    <a:p>
                      <a:endParaRPr lang="fr-FR"/>
                    </a:p>
                  </a:txBody>
                  <a:tcPr/>
                </a:tc>
                <a:tc rowSpan="2" hMerge="1">
                  <a:txBody>
                    <a:bodyPr/>
                    <a:lstStyle/>
                    <a:p>
                      <a:endParaRPr lang="fr-FR"/>
                    </a:p>
                  </a:txBody>
                  <a:tcPr/>
                </a:tc>
                <a:tc rowSpan="2" hMerge="1">
                  <a:txBody>
                    <a:bodyPr/>
                    <a:lstStyle/>
                    <a:p>
                      <a:endParaRPr lang="fr-FR"/>
                    </a:p>
                  </a:txBody>
                  <a:tcPr/>
                </a:tc>
                <a:tc rowSpan="2" hMerge="1">
                  <a:txBody>
                    <a:bodyPr/>
                    <a:lstStyle/>
                    <a:p>
                      <a:endParaRPr lang="fr-FR"/>
                    </a:p>
                  </a:txBody>
                  <a:tcPr/>
                </a:tc>
                <a:tc rowSpan="3">
                  <a:txBody>
                    <a:bodyPr/>
                    <a:lstStyle/>
                    <a:p>
                      <a:pPr marL="0" marR="0">
                        <a:lnSpc>
                          <a:spcPts val="1400"/>
                        </a:lnSpc>
                        <a:spcBef>
                          <a:spcPts val="0"/>
                        </a:spcBef>
                        <a:spcAft>
                          <a:spcPts val="0"/>
                        </a:spcAft>
                      </a:pPr>
                      <a:r>
                        <a:rPr lang="fr-FR" sz="1200" dirty="0">
                          <a:effectLst/>
                        </a:rPr>
                        <a:t>Responsables / Niveaux</a:t>
                      </a:r>
                      <a:endParaRPr lang="fr-F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638" marR="44638" marT="0" marB="0" anchor="ctr"/>
                </a:tc>
                <a:tc rowSpan="3">
                  <a:txBody>
                    <a:bodyPr/>
                    <a:lstStyle/>
                    <a:p>
                      <a:pPr marL="0" marR="0" algn="ctr">
                        <a:lnSpc>
                          <a:spcPts val="1400"/>
                        </a:lnSpc>
                        <a:spcBef>
                          <a:spcPts val="0"/>
                        </a:spcBef>
                        <a:spcAft>
                          <a:spcPts val="0"/>
                        </a:spcAft>
                      </a:pPr>
                      <a:r>
                        <a:rPr lang="fr-FR" sz="1200" dirty="0">
                          <a:effectLst/>
                        </a:rPr>
                        <a:t>Partenaires de mise en œuvre</a:t>
                      </a:r>
                      <a:endParaRPr lang="fr-FR"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44638" marR="44638" marT="0" marB="0" anchor="ctr"/>
                </a:tc>
                <a:tc gridSpan="3">
                  <a:txBody>
                    <a:bodyPr/>
                    <a:lstStyle/>
                    <a:p>
                      <a:pPr marL="0" marR="0" algn="ctr">
                        <a:lnSpc>
                          <a:spcPts val="1400"/>
                        </a:lnSpc>
                        <a:spcBef>
                          <a:spcPts val="0"/>
                        </a:spcBef>
                        <a:spcAft>
                          <a:spcPts val="0"/>
                        </a:spcAft>
                      </a:pPr>
                      <a:r>
                        <a:rPr lang="fr-FR" sz="1000" dirty="0">
                          <a:effectLst/>
                        </a:rPr>
                        <a:t>Ressources</a:t>
                      </a:r>
                      <a:endParaRPr lang="fr-F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638" marR="44638" marT="0" marB="0" anchor="ctr"/>
                </a:tc>
                <a:tc hMerge="1">
                  <a:txBody>
                    <a:bodyPr/>
                    <a:lstStyle/>
                    <a:p>
                      <a:endParaRPr lang="fr-FR"/>
                    </a:p>
                  </a:txBody>
                  <a:tcPr/>
                </a:tc>
                <a:tc hMerge="1">
                  <a:txBody>
                    <a:bodyPr/>
                    <a:lstStyle/>
                    <a:p>
                      <a:endParaRPr lang="fr-FR"/>
                    </a:p>
                  </a:txBody>
                  <a:tcPr/>
                </a:tc>
                <a:extLst>
                  <a:ext uri="{0D108BD9-81ED-4DB2-BD59-A6C34878D82A}">
                    <a16:rowId xmlns:a16="http://schemas.microsoft.com/office/drawing/2014/main" val="10000"/>
                  </a:ext>
                </a:extLst>
              </a:tr>
              <a:tr h="419875">
                <a:tc vMerge="1">
                  <a:txBody>
                    <a:bodyPr/>
                    <a:lstStyle/>
                    <a:p>
                      <a:endParaRPr lang="fr-FR"/>
                    </a:p>
                  </a:txBody>
                  <a:tcPr/>
                </a:tc>
                <a:tc gridSpan="3" vMerge="1">
                  <a:txBody>
                    <a:bodyPr/>
                    <a:lstStyle/>
                    <a:p>
                      <a:pPr marL="0" marR="0" algn="ctr">
                        <a:lnSpc>
                          <a:spcPts val="1400"/>
                        </a:lnSpc>
                        <a:spcBef>
                          <a:spcPts val="0"/>
                        </a:spcBef>
                        <a:spcAft>
                          <a:spcPts val="0"/>
                        </a:spcAft>
                      </a:pPr>
                      <a:endParaRPr lang="fr-FR"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44638" marR="44638" marT="0" marB="0"/>
                </a:tc>
                <a:tc hMerge="1" vMerge="1">
                  <a:txBody>
                    <a:bodyPr/>
                    <a:lstStyle/>
                    <a:p>
                      <a:pPr marL="0" marR="0" algn="ctr">
                        <a:lnSpc>
                          <a:spcPts val="1400"/>
                        </a:lnSpc>
                        <a:spcBef>
                          <a:spcPts val="0"/>
                        </a:spcBef>
                        <a:spcAft>
                          <a:spcPts val="0"/>
                        </a:spcAft>
                      </a:pPr>
                      <a:endParaRPr lang="fr-FR" sz="1000">
                        <a:effectLst/>
                        <a:latin typeface="Calibri" panose="020F0502020204030204" pitchFamily="34" charset="0"/>
                        <a:ea typeface="Calibri" panose="020F0502020204030204" pitchFamily="34" charset="0"/>
                        <a:cs typeface="Times New Roman" panose="02020603050405020304" pitchFamily="18" charset="0"/>
                      </a:endParaRPr>
                    </a:p>
                  </a:txBody>
                  <a:tcPr marL="44638" marR="44638" marT="0" marB="0"/>
                </a:tc>
                <a:tc hMerge="1" vMerge="1">
                  <a:txBody>
                    <a:bodyPr/>
                    <a:lstStyle/>
                    <a:p>
                      <a:pPr marL="0" marR="0" algn="ctr">
                        <a:lnSpc>
                          <a:spcPts val="1400"/>
                        </a:lnSpc>
                        <a:spcBef>
                          <a:spcPts val="0"/>
                        </a:spcBef>
                        <a:spcAft>
                          <a:spcPts val="0"/>
                        </a:spcAft>
                      </a:pPr>
                      <a:endParaRPr lang="fr-FR" sz="1000">
                        <a:effectLst/>
                        <a:latin typeface="Calibri" panose="020F0502020204030204" pitchFamily="34" charset="0"/>
                        <a:ea typeface="Calibri" panose="020F0502020204030204" pitchFamily="34" charset="0"/>
                        <a:cs typeface="Times New Roman" panose="02020603050405020304" pitchFamily="18" charset="0"/>
                      </a:endParaRPr>
                    </a:p>
                  </a:txBody>
                  <a:tcPr marL="44638" marR="44638" marT="0" marB="0"/>
                </a:tc>
                <a:tc gridSpan="5" vMerge="1">
                  <a:txBody>
                    <a:bodyPr/>
                    <a:lstStyle/>
                    <a:p>
                      <a:pPr marL="0" marR="0" algn="ctr">
                        <a:lnSpc>
                          <a:spcPts val="1400"/>
                        </a:lnSpc>
                        <a:spcBef>
                          <a:spcPts val="0"/>
                        </a:spcBef>
                        <a:spcAft>
                          <a:spcPts val="0"/>
                        </a:spcAft>
                      </a:pPr>
                      <a:endParaRPr lang="fr-FR" sz="1000">
                        <a:effectLst/>
                        <a:latin typeface="Calibri" panose="020F0502020204030204" pitchFamily="34" charset="0"/>
                        <a:ea typeface="Calibri" panose="020F0502020204030204" pitchFamily="34" charset="0"/>
                        <a:cs typeface="Times New Roman" panose="02020603050405020304" pitchFamily="18" charset="0"/>
                      </a:endParaRPr>
                    </a:p>
                  </a:txBody>
                  <a:tcPr marL="44638" marR="44638" marT="0" marB="0"/>
                </a:tc>
                <a:tc hMerge="1" vMerge="1">
                  <a:txBody>
                    <a:bodyPr/>
                    <a:lstStyle/>
                    <a:p>
                      <a:pPr marL="0" marR="0" algn="ctr">
                        <a:lnSpc>
                          <a:spcPts val="1400"/>
                        </a:lnSpc>
                        <a:spcBef>
                          <a:spcPts val="0"/>
                        </a:spcBef>
                        <a:spcAft>
                          <a:spcPts val="0"/>
                        </a:spcAft>
                      </a:pPr>
                      <a:endParaRPr lang="fr-FR" sz="1000">
                        <a:effectLst/>
                        <a:latin typeface="Calibri" panose="020F0502020204030204" pitchFamily="34" charset="0"/>
                        <a:ea typeface="Calibri" panose="020F0502020204030204" pitchFamily="34" charset="0"/>
                        <a:cs typeface="Times New Roman" panose="02020603050405020304" pitchFamily="18" charset="0"/>
                      </a:endParaRPr>
                    </a:p>
                  </a:txBody>
                  <a:tcPr marL="44638" marR="44638" marT="0" marB="0"/>
                </a:tc>
                <a:tc hMerge="1" vMerge="1">
                  <a:txBody>
                    <a:bodyPr/>
                    <a:lstStyle/>
                    <a:p>
                      <a:pPr marL="0" marR="0" algn="ctr">
                        <a:lnSpc>
                          <a:spcPts val="1400"/>
                        </a:lnSpc>
                        <a:spcBef>
                          <a:spcPts val="0"/>
                        </a:spcBef>
                        <a:spcAft>
                          <a:spcPts val="0"/>
                        </a:spcAft>
                      </a:pPr>
                      <a:endParaRPr lang="fr-FR" sz="1000">
                        <a:effectLst/>
                        <a:latin typeface="Calibri" panose="020F0502020204030204" pitchFamily="34" charset="0"/>
                        <a:ea typeface="Calibri" panose="020F0502020204030204" pitchFamily="34" charset="0"/>
                        <a:cs typeface="Times New Roman" panose="02020603050405020304" pitchFamily="18" charset="0"/>
                      </a:endParaRPr>
                    </a:p>
                  </a:txBody>
                  <a:tcPr marL="44638" marR="44638" marT="0" marB="0"/>
                </a:tc>
                <a:tc hMerge="1" vMerge="1">
                  <a:txBody>
                    <a:bodyPr/>
                    <a:lstStyle/>
                    <a:p>
                      <a:pPr marL="0" marR="0" algn="ctr">
                        <a:lnSpc>
                          <a:spcPts val="1400"/>
                        </a:lnSpc>
                        <a:spcBef>
                          <a:spcPts val="0"/>
                        </a:spcBef>
                        <a:spcAft>
                          <a:spcPts val="0"/>
                        </a:spcAft>
                      </a:pPr>
                      <a:endParaRPr lang="fr-FR" sz="1000">
                        <a:effectLst/>
                        <a:latin typeface="Calibri" panose="020F0502020204030204" pitchFamily="34" charset="0"/>
                        <a:ea typeface="Calibri" panose="020F0502020204030204" pitchFamily="34" charset="0"/>
                        <a:cs typeface="Times New Roman" panose="02020603050405020304" pitchFamily="18" charset="0"/>
                      </a:endParaRPr>
                    </a:p>
                  </a:txBody>
                  <a:tcPr marL="44638" marR="44638" marT="0" marB="0"/>
                </a:tc>
                <a:tc hMerge="1" vMerge="1">
                  <a:txBody>
                    <a:bodyPr/>
                    <a:lstStyle/>
                    <a:p>
                      <a:pPr marL="0" marR="0" algn="ctr">
                        <a:lnSpc>
                          <a:spcPts val="1400"/>
                        </a:lnSpc>
                        <a:spcBef>
                          <a:spcPts val="0"/>
                        </a:spcBef>
                        <a:spcAft>
                          <a:spcPts val="0"/>
                        </a:spcAft>
                      </a:pPr>
                      <a:endParaRPr lang="fr-FR" sz="1000">
                        <a:effectLst/>
                        <a:latin typeface="Calibri" panose="020F0502020204030204" pitchFamily="34" charset="0"/>
                        <a:ea typeface="Calibri" panose="020F0502020204030204" pitchFamily="34" charset="0"/>
                        <a:cs typeface="Times New Roman" panose="02020603050405020304" pitchFamily="18" charset="0"/>
                      </a:endParaRPr>
                    </a:p>
                  </a:txBody>
                  <a:tcPr marL="44638" marR="44638" marT="0" marB="0"/>
                </a:tc>
                <a:tc vMerge="1">
                  <a:txBody>
                    <a:bodyPr/>
                    <a:lstStyle/>
                    <a:p>
                      <a:endParaRPr lang="fr-FR"/>
                    </a:p>
                  </a:txBody>
                  <a:tcPr/>
                </a:tc>
                <a:tc vMerge="1">
                  <a:txBody>
                    <a:bodyPr/>
                    <a:lstStyle/>
                    <a:p>
                      <a:endParaRPr lang="fr-FR"/>
                    </a:p>
                  </a:txBody>
                  <a:tcPr/>
                </a:tc>
                <a:tc rowSpan="2">
                  <a:txBody>
                    <a:bodyPr/>
                    <a:lstStyle/>
                    <a:p>
                      <a:pPr marL="0" marR="0">
                        <a:lnSpc>
                          <a:spcPts val="1400"/>
                        </a:lnSpc>
                        <a:spcBef>
                          <a:spcPts val="0"/>
                        </a:spcBef>
                        <a:spcAft>
                          <a:spcPts val="0"/>
                        </a:spcAft>
                      </a:pPr>
                      <a:r>
                        <a:rPr lang="en-US" sz="1400" dirty="0">
                          <a:effectLst/>
                          <a:highlight>
                            <a:srgbClr val="D3D3D3"/>
                          </a:highlight>
                          <a:latin typeface="+mn-lt"/>
                          <a:ea typeface="+mn-ea"/>
                          <a:cs typeface="+mn-cs"/>
                        </a:rPr>
                        <a:t>Mode</a:t>
                      </a:r>
                      <a:r>
                        <a:rPr lang="en-US" sz="1400" baseline="0" dirty="0">
                          <a:effectLst/>
                          <a:highlight>
                            <a:srgbClr val="D3D3D3"/>
                          </a:highlight>
                          <a:latin typeface="+mn-lt"/>
                          <a:ea typeface="+mn-ea"/>
                          <a:cs typeface="+mn-cs"/>
                        </a:rPr>
                        <a:t> </a:t>
                      </a:r>
                      <a:r>
                        <a:rPr lang="en-US" sz="1400" baseline="0" dirty="0" err="1">
                          <a:effectLst/>
                          <a:highlight>
                            <a:srgbClr val="D3D3D3"/>
                          </a:highlight>
                          <a:latin typeface="+mn-lt"/>
                          <a:ea typeface="+mn-ea"/>
                          <a:cs typeface="+mn-cs"/>
                        </a:rPr>
                        <a:t>operatoire</a:t>
                      </a:r>
                      <a:endParaRPr lang="fr-FR"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4638" marR="44638" marT="0" marB="0"/>
                </a:tc>
                <a:tc rowSpan="2">
                  <a:txBody>
                    <a:bodyPr/>
                    <a:lstStyle/>
                    <a:p>
                      <a:pPr marL="0" marR="0">
                        <a:lnSpc>
                          <a:spcPts val="1400"/>
                        </a:lnSpc>
                        <a:spcBef>
                          <a:spcPts val="0"/>
                        </a:spcBef>
                        <a:spcAft>
                          <a:spcPts val="0"/>
                        </a:spcAft>
                      </a:pPr>
                      <a:r>
                        <a:rPr lang="fr-FR" sz="1400" dirty="0">
                          <a:effectLst/>
                          <a:highlight>
                            <a:srgbClr val="D3D3D3"/>
                          </a:highlight>
                        </a:rPr>
                        <a:t>Financières (en USD)</a:t>
                      </a:r>
                      <a:endParaRPr lang="fr-FR"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4638" marR="44638" marT="0" marB="0"/>
                </a:tc>
                <a:tc rowSpan="2">
                  <a:txBody>
                    <a:bodyPr/>
                    <a:lstStyle/>
                    <a:p>
                      <a:pPr marL="0" marR="0">
                        <a:lnSpc>
                          <a:spcPts val="1400"/>
                        </a:lnSpc>
                        <a:spcBef>
                          <a:spcPts val="0"/>
                        </a:spcBef>
                        <a:spcAft>
                          <a:spcPts val="0"/>
                        </a:spcAft>
                      </a:pPr>
                      <a:r>
                        <a:rPr lang="fr-FR" sz="1400" dirty="0">
                          <a:effectLst/>
                          <a:highlight>
                            <a:srgbClr val="D3D3D3"/>
                          </a:highlight>
                        </a:rPr>
                        <a:t>Sources</a:t>
                      </a:r>
                      <a:endParaRPr lang="fr-FR"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4638" marR="44638" marT="0" marB="0"/>
                </a:tc>
                <a:extLst>
                  <a:ext uri="{0D108BD9-81ED-4DB2-BD59-A6C34878D82A}">
                    <a16:rowId xmlns:a16="http://schemas.microsoft.com/office/drawing/2014/main" val="10001"/>
                  </a:ext>
                </a:extLst>
              </a:tr>
              <a:tr h="0">
                <a:tc vMerge="1">
                  <a:txBody>
                    <a:bodyPr/>
                    <a:lstStyle/>
                    <a:p>
                      <a:endParaRPr lang="fr-BE"/>
                    </a:p>
                  </a:txBody>
                  <a:tcPr/>
                </a:tc>
                <a:tc>
                  <a:txBody>
                    <a:bodyPr/>
                    <a:lstStyle/>
                    <a:p>
                      <a:pPr marL="0" marR="0" algn="ctr">
                        <a:lnSpc>
                          <a:spcPts val="1400"/>
                        </a:lnSpc>
                        <a:spcBef>
                          <a:spcPts val="0"/>
                        </a:spcBef>
                        <a:spcAft>
                          <a:spcPts val="0"/>
                        </a:spcAft>
                      </a:pPr>
                      <a:r>
                        <a:rPr lang="fr-FR" sz="1100" b="1" kern="1200" dirty="0">
                          <a:solidFill>
                            <a:schemeClr val="dk1"/>
                          </a:solidFill>
                          <a:effectLst/>
                          <a:latin typeface="+mn-lt"/>
                          <a:ea typeface="+mn-ea"/>
                          <a:cs typeface="+mn-cs"/>
                        </a:rPr>
                        <a:t>Activités prioritaires </a:t>
                      </a:r>
                      <a:endParaRPr lang="fr-FR" sz="600" dirty="0">
                        <a:effectLst/>
                        <a:latin typeface="Calibri" panose="020F0502020204030204" pitchFamily="34" charset="0"/>
                        <a:ea typeface="Calibri" panose="020F0502020204030204" pitchFamily="34" charset="0"/>
                        <a:cs typeface="Times New Roman" panose="02020603050405020304" pitchFamily="18" charset="0"/>
                      </a:endParaRPr>
                    </a:p>
                  </a:txBody>
                  <a:tcPr marL="44638" marR="44638" marT="0" marB="0"/>
                </a:tc>
                <a:tc>
                  <a:txBody>
                    <a:bodyPr/>
                    <a:lstStyle/>
                    <a:p>
                      <a:pPr marL="0" marR="0" algn="ctr">
                        <a:lnSpc>
                          <a:spcPts val="1400"/>
                        </a:lnSpc>
                        <a:spcBef>
                          <a:spcPts val="0"/>
                        </a:spcBef>
                        <a:spcAft>
                          <a:spcPts val="0"/>
                        </a:spcAft>
                      </a:pPr>
                      <a:r>
                        <a:rPr lang="fr-FR" sz="1100" b="1" kern="1200" dirty="0">
                          <a:solidFill>
                            <a:schemeClr val="dk1"/>
                          </a:solidFill>
                          <a:effectLst/>
                          <a:latin typeface="+mn-lt"/>
                          <a:ea typeface="+mn-ea"/>
                          <a:cs typeface="+mn-cs"/>
                        </a:rPr>
                        <a:t>Indicateurs de résultats/cibles </a:t>
                      </a:r>
                      <a:endParaRPr lang="fr-FR" sz="600" dirty="0">
                        <a:effectLst/>
                        <a:latin typeface="Calibri" panose="020F0502020204030204" pitchFamily="34" charset="0"/>
                        <a:ea typeface="Calibri" panose="020F0502020204030204" pitchFamily="34" charset="0"/>
                        <a:cs typeface="Times New Roman" panose="02020603050405020304" pitchFamily="18" charset="0"/>
                      </a:endParaRPr>
                    </a:p>
                  </a:txBody>
                  <a:tcPr marL="44638" marR="44638" marT="0" marB="0"/>
                </a:tc>
                <a:tc>
                  <a:txBody>
                    <a:bodyPr/>
                    <a:lstStyle/>
                    <a:p>
                      <a:pPr marL="0" marR="0" algn="ctr">
                        <a:lnSpc>
                          <a:spcPts val="1400"/>
                        </a:lnSpc>
                        <a:spcBef>
                          <a:spcPts val="0"/>
                        </a:spcBef>
                        <a:spcAft>
                          <a:spcPts val="0"/>
                        </a:spcAft>
                      </a:pPr>
                      <a:r>
                        <a:rPr lang="fr-FR" sz="1100" b="1" kern="1200" dirty="0">
                          <a:solidFill>
                            <a:schemeClr val="dk1"/>
                          </a:solidFill>
                          <a:effectLst/>
                          <a:latin typeface="+mn-lt"/>
                          <a:ea typeface="+mn-ea"/>
                          <a:cs typeface="+mn-cs"/>
                        </a:rPr>
                        <a:t>Livrables /indicateurs d’activités </a:t>
                      </a:r>
                      <a:endParaRPr lang="fr-FR" sz="600" dirty="0">
                        <a:effectLst/>
                        <a:latin typeface="Calibri" panose="020F0502020204030204" pitchFamily="34" charset="0"/>
                        <a:ea typeface="Calibri" panose="020F0502020204030204" pitchFamily="34" charset="0"/>
                        <a:cs typeface="Times New Roman" panose="02020603050405020304" pitchFamily="18" charset="0"/>
                      </a:endParaRPr>
                    </a:p>
                  </a:txBody>
                  <a:tcPr marL="44638" marR="44638" marT="0" marB="0"/>
                </a:tc>
                <a:tc>
                  <a:txBody>
                    <a:bodyPr/>
                    <a:lstStyle/>
                    <a:p>
                      <a:pPr marL="0" marR="0" algn="ctr">
                        <a:lnSpc>
                          <a:spcPts val="1400"/>
                        </a:lnSpc>
                        <a:spcBef>
                          <a:spcPts val="0"/>
                        </a:spcBef>
                        <a:spcAft>
                          <a:spcPts val="0"/>
                        </a:spcAft>
                      </a:pPr>
                      <a:r>
                        <a:rPr lang="fr-FR" sz="1000">
                          <a:effectLst/>
                          <a:highlight>
                            <a:srgbClr val="D3D3D3"/>
                          </a:highlight>
                        </a:rPr>
                        <a:t>1</a:t>
                      </a:r>
                      <a:endParaRPr lang="fr-FR" sz="1000">
                        <a:effectLst/>
                        <a:latin typeface="Calibri" panose="020F0502020204030204" pitchFamily="34" charset="0"/>
                        <a:ea typeface="Calibri" panose="020F0502020204030204" pitchFamily="34" charset="0"/>
                        <a:cs typeface="Times New Roman" panose="02020603050405020304" pitchFamily="18" charset="0"/>
                      </a:endParaRPr>
                    </a:p>
                  </a:txBody>
                  <a:tcPr marL="44638" marR="44638" marT="0" marB="0"/>
                </a:tc>
                <a:tc>
                  <a:txBody>
                    <a:bodyPr/>
                    <a:lstStyle/>
                    <a:p>
                      <a:pPr marL="0" marR="0" algn="ctr">
                        <a:lnSpc>
                          <a:spcPts val="1400"/>
                        </a:lnSpc>
                        <a:spcBef>
                          <a:spcPts val="0"/>
                        </a:spcBef>
                        <a:spcAft>
                          <a:spcPts val="0"/>
                        </a:spcAft>
                      </a:pPr>
                      <a:r>
                        <a:rPr lang="fr-FR" sz="1000">
                          <a:effectLst/>
                          <a:highlight>
                            <a:srgbClr val="D3D3D3"/>
                          </a:highlight>
                        </a:rPr>
                        <a:t>2</a:t>
                      </a:r>
                      <a:endParaRPr lang="fr-FR" sz="1000">
                        <a:effectLst/>
                        <a:latin typeface="Calibri" panose="020F0502020204030204" pitchFamily="34" charset="0"/>
                        <a:ea typeface="Calibri" panose="020F0502020204030204" pitchFamily="34" charset="0"/>
                        <a:cs typeface="Times New Roman" panose="02020603050405020304" pitchFamily="18" charset="0"/>
                      </a:endParaRPr>
                    </a:p>
                  </a:txBody>
                  <a:tcPr marL="44638" marR="44638" marT="0" marB="0"/>
                </a:tc>
                <a:tc>
                  <a:txBody>
                    <a:bodyPr/>
                    <a:lstStyle/>
                    <a:p>
                      <a:pPr marL="0" marR="0" algn="ctr">
                        <a:lnSpc>
                          <a:spcPts val="1400"/>
                        </a:lnSpc>
                        <a:spcBef>
                          <a:spcPts val="0"/>
                        </a:spcBef>
                        <a:spcAft>
                          <a:spcPts val="0"/>
                        </a:spcAft>
                      </a:pPr>
                      <a:r>
                        <a:rPr lang="fr-FR" sz="1000">
                          <a:effectLst/>
                          <a:highlight>
                            <a:srgbClr val="D3D3D3"/>
                          </a:highlight>
                        </a:rPr>
                        <a:t>3</a:t>
                      </a:r>
                      <a:endParaRPr lang="fr-FR" sz="1000">
                        <a:effectLst/>
                        <a:latin typeface="Calibri" panose="020F0502020204030204" pitchFamily="34" charset="0"/>
                        <a:ea typeface="Calibri" panose="020F0502020204030204" pitchFamily="34" charset="0"/>
                        <a:cs typeface="Times New Roman" panose="02020603050405020304" pitchFamily="18" charset="0"/>
                      </a:endParaRPr>
                    </a:p>
                  </a:txBody>
                  <a:tcPr marL="44638" marR="44638" marT="0" marB="0"/>
                </a:tc>
                <a:tc>
                  <a:txBody>
                    <a:bodyPr/>
                    <a:lstStyle/>
                    <a:p>
                      <a:pPr marL="0" marR="0" algn="ctr">
                        <a:lnSpc>
                          <a:spcPts val="1400"/>
                        </a:lnSpc>
                        <a:spcBef>
                          <a:spcPts val="0"/>
                        </a:spcBef>
                        <a:spcAft>
                          <a:spcPts val="0"/>
                        </a:spcAft>
                      </a:pPr>
                      <a:r>
                        <a:rPr lang="fr-FR" sz="1000">
                          <a:effectLst/>
                          <a:highlight>
                            <a:srgbClr val="D3D3D3"/>
                          </a:highlight>
                        </a:rPr>
                        <a:t>4</a:t>
                      </a:r>
                      <a:endParaRPr lang="fr-FR" sz="1000">
                        <a:effectLst/>
                        <a:latin typeface="Calibri" panose="020F0502020204030204" pitchFamily="34" charset="0"/>
                        <a:ea typeface="Calibri" panose="020F0502020204030204" pitchFamily="34" charset="0"/>
                        <a:cs typeface="Times New Roman" panose="02020603050405020304" pitchFamily="18" charset="0"/>
                      </a:endParaRPr>
                    </a:p>
                  </a:txBody>
                  <a:tcPr marL="44638" marR="44638" marT="0" marB="0"/>
                </a:tc>
                <a:tc>
                  <a:txBody>
                    <a:bodyPr/>
                    <a:lstStyle/>
                    <a:p>
                      <a:pPr marL="0" marR="0" algn="ctr">
                        <a:lnSpc>
                          <a:spcPts val="1400"/>
                        </a:lnSpc>
                        <a:spcBef>
                          <a:spcPts val="0"/>
                        </a:spcBef>
                        <a:spcAft>
                          <a:spcPts val="0"/>
                        </a:spcAft>
                      </a:pPr>
                      <a:r>
                        <a:rPr lang="fr-FR" sz="1000">
                          <a:effectLst/>
                          <a:highlight>
                            <a:srgbClr val="D3D3D3"/>
                          </a:highlight>
                        </a:rPr>
                        <a:t>5</a:t>
                      </a:r>
                      <a:endParaRPr lang="fr-FR" sz="1000">
                        <a:effectLst/>
                        <a:latin typeface="Calibri" panose="020F0502020204030204" pitchFamily="34" charset="0"/>
                        <a:ea typeface="Calibri" panose="020F0502020204030204" pitchFamily="34" charset="0"/>
                        <a:cs typeface="Times New Roman" panose="02020603050405020304" pitchFamily="18" charset="0"/>
                      </a:endParaRPr>
                    </a:p>
                  </a:txBody>
                  <a:tcPr marL="44638" marR="44638" marT="0" marB="0"/>
                </a:tc>
                <a:tc vMerge="1">
                  <a:txBody>
                    <a:bodyPr/>
                    <a:lstStyle/>
                    <a:p>
                      <a:endParaRPr lang="fr-BE"/>
                    </a:p>
                  </a:txBody>
                  <a:tcPr/>
                </a:tc>
                <a:tc vMerge="1">
                  <a:txBody>
                    <a:bodyPr/>
                    <a:lstStyle/>
                    <a:p>
                      <a:endParaRPr lang="fr-BE"/>
                    </a:p>
                  </a:txBody>
                  <a:tcPr/>
                </a:tc>
                <a:tc vMerge="1">
                  <a:txBody>
                    <a:bodyPr/>
                    <a:lstStyle/>
                    <a:p>
                      <a:endParaRPr lang="fr-BE"/>
                    </a:p>
                  </a:txBody>
                  <a:tcPr/>
                </a:tc>
                <a:tc vMerge="1">
                  <a:txBody>
                    <a:bodyPr/>
                    <a:lstStyle/>
                    <a:p>
                      <a:endParaRPr lang="fr-BE"/>
                    </a:p>
                  </a:txBody>
                  <a:tcPr/>
                </a:tc>
                <a:tc vMerge="1">
                  <a:txBody>
                    <a:bodyPr/>
                    <a:lstStyle/>
                    <a:p>
                      <a:endParaRPr lang="fr-BE"/>
                    </a:p>
                  </a:txBody>
                  <a:tcPr/>
                </a:tc>
                <a:extLst>
                  <a:ext uri="{0D108BD9-81ED-4DB2-BD59-A6C34878D82A}">
                    <a16:rowId xmlns:a16="http://schemas.microsoft.com/office/drawing/2014/main" val="10002"/>
                  </a:ext>
                </a:extLst>
              </a:tr>
              <a:tr h="115727">
                <a:tc>
                  <a:txBody>
                    <a:bodyPr/>
                    <a:lstStyle/>
                    <a:p>
                      <a:pPr marL="0" marR="0">
                        <a:lnSpc>
                          <a:spcPts val="1400"/>
                        </a:lnSpc>
                        <a:spcBef>
                          <a:spcPts val="0"/>
                        </a:spcBef>
                        <a:spcAft>
                          <a:spcPts val="0"/>
                        </a:spcAft>
                      </a:pPr>
                      <a:r>
                        <a:rPr lang="fr-FR" sz="1000" dirty="0">
                          <a:effectLst/>
                        </a:rPr>
                        <a:t>1.</a:t>
                      </a:r>
                      <a:endParaRPr lang="fr-FR"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44638" marR="44638" marT="0" marB="0" anchor="ctr"/>
                </a:tc>
                <a:tc gridSpan="13">
                  <a:txBody>
                    <a:bodyPr/>
                    <a:lstStyle/>
                    <a:p>
                      <a:pPr marL="0" marR="0">
                        <a:lnSpc>
                          <a:spcPts val="1400"/>
                        </a:lnSpc>
                        <a:spcBef>
                          <a:spcPts val="0"/>
                        </a:spcBef>
                        <a:spcAft>
                          <a:spcPts val="0"/>
                        </a:spcAft>
                      </a:pPr>
                      <a:r>
                        <a:rPr lang="fr-FR" sz="1000" dirty="0">
                          <a:effectLst/>
                        </a:rPr>
                        <a:t>Harmonisation des politiques forestières et environnementales</a:t>
                      </a:r>
                      <a:endParaRPr lang="fr-FR"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44638" marR="44638" marT="0" marB="0" anchor="ct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extLst>
                  <a:ext uri="{0D108BD9-81ED-4DB2-BD59-A6C34878D82A}">
                    <a16:rowId xmlns:a16="http://schemas.microsoft.com/office/drawing/2014/main" val="10003"/>
                  </a:ext>
                </a:extLst>
              </a:tr>
              <a:tr h="115727">
                <a:tc>
                  <a:txBody>
                    <a:bodyPr/>
                    <a:lstStyle/>
                    <a:p>
                      <a:pPr marL="0" marR="0">
                        <a:lnSpc>
                          <a:spcPts val="1400"/>
                        </a:lnSpc>
                        <a:spcBef>
                          <a:spcPts val="0"/>
                        </a:spcBef>
                        <a:spcAft>
                          <a:spcPts val="0"/>
                        </a:spcAft>
                      </a:pPr>
                      <a:r>
                        <a:rPr lang="fr-FR" sz="1000" dirty="0">
                          <a:effectLst/>
                        </a:rPr>
                        <a:t>1.1.</a:t>
                      </a:r>
                      <a:endParaRPr lang="fr-FR"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44638" marR="44638" marT="0" marB="0" anchor="ctr">
                    <a:solidFill>
                      <a:srgbClr val="FFC000"/>
                    </a:solidFill>
                  </a:tcPr>
                </a:tc>
                <a:tc gridSpan="13">
                  <a:txBody>
                    <a:bodyPr/>
                    <a:lstStyle/>
                    <a:p>
                      <a:pPr marL="0" marR="0">
                        <a:lnSpc>
                          <a:spcPts val="1400"/>
                        </a:lnSpc>
                        <a:spcBef>
                          <a:spcPts val="0"/>
                        </a:spcBef>
                        <a:spcAft>
                          <a:spcPts val="0"/>
                        </a:spcAft>
                      </a:pPr>
                      <a:r>
                        <a:rPr lang="fr-FR" sz="1000" dirty="0">
                          <a:effectLst/>
                        </a:rPr>
                        <a:t>Objectif stratégique 1.1. Actualiser, harmoniser et mettre en œuvre les politiques forestières et environnementales</a:t>
                      </a:r>
                      <a:endParaRPr lang="fr-FR"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44638" marR="44638" marT="0" marB="0" anchor="ctr">
                    <a:solidFill>
                      <a:srgbClr val="FFC000"/>
                    </a:solidFill>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extLst>
                  <a:ext uri="{0D108BD9-81ED-4DB2-BD59-A6C34878D82A}">
                    <a16:rowId xmlns:a16="http://schemas.microsoft.com/office/drawing/2014/main" val="10004"/>
                  </a:ext>
                </a:extLst>
              </a:tr>
              <a:tr h="115727">
                <a:tc>
                  <a:txBody>
                    <a:bodyPr/>
                    <a:lstStyle/>
                    <a:p>
                      <a:pPr marL="0" marR="0">
                        <a:lnSpc>
                          <a:spcPts val="1400"/>
                        </a:lnSpc>
                        <a:spcBef>
                          <a:spcPts val="0"/>
                        </a:spcBef>
                        <a:spcAft>
                          <a:spcPts val="0"/>
                        </a:spcAft>
                      </a:pPr>
                      <a:r>
                        <a:rPr lang="fr-FR" sz="1000" dirty="0">
                          <a:effectLst/>
                        </a:rPr>
                        <a:t>1.1.1.</a:t>
                      </a:r>
                      <a:endParaRPr lang="fr-FR"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44638" marR="44638" marT="0" marB="0" anchor="ctr">
                    <a:solidFill>
                      <a:schemeClr val="accent6">
                        <a:lumMod val="40000"/>
                        <a:lumOff val="60000"/>
                      </a:schemeClr>
                    </a:solidFill>
                  </a:tcPr>
                </a:tc>
                <a:tc gridSpan="13">
                  <a:txBody>
                    <a:bodyPr/>
                    <a:lstStyle/>
                    <a:p>
                      <a:pPr marL="0" marR="0">
                        <a:lnSpc>
                          <a:spcPts val="1400"/>
                        </a:lnSpc>
                        <a:spcBef>
                          <a:spcPts val="0"/>
                        </a:spcBef>
                        <a:spcAft>
                          <a:spcPts val="0"/>
                        </a:spcAft>
                      </a:pPr>
                      <a:r>
                        <a:rPr lang="fr-FR" sz="1000" dirty="0">
                          <a:effectLst/>
                        </a:rPr>
                        <a:t>Objectif opérationnel 1.1.1. Respecter les engagements pris dans le cadre des Conventions et Accords internationaux et </a:t>
                      </a:r>
                      <a:r>
                        <a:rPr lang="fr-FR" sz="1000" dirty="0" err="1">
                          <a:effectLst/>
                        </a:rPr>
                        <a:t>sous-régionaux</a:t>
                      </a:r>
                      <a:r>
                        <a:rPr lang="fr-FR" sz="1000" dirty="0">
                          <a:effectLst/>
                        </a:rPr>
                        <a:t> signés et/ou ratifiées </a:t>
                      </a:r>
                      <a:endParaRPr lang="fr-FR"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44638" marR="44638" marT="0" marB="0" anchor="ctr">
                    <a:solidFill>
                      <a:schemeClr val="accent6">
                        <a:lumMod val="40000"/>
                        <a:lumOff val="60000"/>
                      </a:schemeClr>
                    </a:solidFill>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extLst>
                  <a:ext uri="{0D108BD9-81ED-4DB2-BD59-A6C34878D82A}">
                    <a16:rowId xmlns:a16="http://schemas.microsoft.com/office/drawing/2014/main" val="10005"/>
                  </a:ext>
                </a:extLst>
              </a:tr>
              <a:tr h="231454">
                <a:tc>
                  <a:txBody>
                    <a:bodyPr/>
                    <a:lstStyle/>
                    <a:p>
                      <a:pPr marL="0" marR="0">
                        <a:lnSpc>
                          <a:spcPts val="1400"/>
                        </a:lnSpc>
                        <a:spcBef>
                          <a:spcPts val="0"/>
                        </a:spcBef>
                        <a:spcAft>
                          <a:spcPts val="0"/>
                        </a:spcAft>
                      </a:pPr>
                      <a:r>
                        <a:rPr lang="fr-FR" sz="1000" dirty="0">
                          <a:effectLst/>
                        </a:rPr>
                        <a:t>1.1.1.1</a:t>
                      </a:r>
                      <a:endParaRPr lang="fr-FR"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44638" marR="44638" marT="0" marB="0" anchor="ctr">
                    <a:solidFill>
                      <a:srgbClr val="7030A0"/>
                    </a:solidFill>
                  </a:tcPr>
                </a:tc>
                <a:tc gridSpan="13">
                  <a:txBody>
                    <a:bodyPr/>
                    <a:lstStyle/>
                    <a:p>
                      <a:pPr marL="0" marR="0">
                        <a:lnSpc>
                          <a:spcPts val="1400"/>
                        </a:lnSpc>
                        <a:spcBef>
                          <a:spcPts val="0"/>
                        </a:spcBef>
                        <a:spcAft>
                          <a:spcPts val="0"/>
                        </a:spcAft>
                      </a:pPr>
                      <a:r>
                        <a:rPr lang="fr-FR" sz="1000" dirty="0">
                          <a:solidFill>
                            <a:schemeClr val="bg1"/>
                          </a:solidFill>
                          <a:effectLst/>
                        </a:rPr>
                        <a:t>Résultat </a:t>
                      </a:r>
                      <a:r>
                        <a:rPr lang="fr-FR" sz="1000" baseline="0" dirty="0">
                          <a:solidFill>
                            <a:schemeClr val="bg1"/>
                          </a:solidFill>
                          <a:effectLst/>
                        </a:rPr>
                        <a:t> 1.1.1.1. L </a:t>
                      </a:r>
                      <a:r>
                        <a:rPr lang="fr-FR" sz="1000" dirty="0">
                          <a:solidFill>
                            <a:schemeClr val="bg1"/>
                          </a:solidFill>
                          <a:effectLst/>
                        </a:rPr>
                        <a:t>es Conventions et Accords régionaux et internationaux sur les forêts et l’environnement sont signés et/ou ratifiés par tous les pays de l’Afrique Centrale</a:t>
                      </a:r>
                      <a:endParaRPr lang="fr-FR" sz="10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44638" marR="44638" marT="0" marB="0" anchor="ctr">
                    <a:solidFill>
                      <a:srgbClr val="7030A0"/>
                    </a:solidFill>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extLst>
                  <a:ext uri="{0D108BD9-81ED-4DB2-BD59-A6C34878D82A}">
                    <a16:rowId xmlns:a16="http://schemas.microsoft.com/office/drawing/2014/main" val="10006"/>
                  </a:ext>
                </a:extLst>
              </a:tr>
              <a:tr h="912591">
                <a:tc>
                  <a:txBody>
                    <a:bodyPr/>
                    <a:lstStyle/>
                    <a:p>
                      <a:pPr marL="0" marR="0">
                        <a:lnSpc>
                          <a:spcPts val="1400"/>
                        </a:lnSpc>
                        <a:spcBef>
                          <a:spcPts val="0"/>
                        </a:spcBef>
                        <a:spcAft>
                          <a:spcPts val="0"/>
                        </a:spcAft>
                      </a:pPr>
                      <a:r>
                        <a:rPr lang="fr-FR" sz="1000" dirty="0">
                          <a:effectLst/>
                        </a:rPr>
                        <a:t>1.1.1.1.1</a:t>
                      </a:r>
                      <a:endParaRPr lang="fr-FR"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44638" marR="44638" marT="0" marB="0" anchor="ctr"/>
                </a:tc>
                <a:tc>
                  <a:txBody>
                    <a:bodyPr/>
                    <a:lstStyle/>
                    <a:p>
                      <a:pPr marL="0" marR="0">
                        <a:lnSpc>
                          <a:spcPct val="115000"/>
                        </a:lnSpc>
                        <a:spcBef>
                          <a:spcPts val="0"/>
                        </a:spcBef>
                        <a:spcAft>
                          <a:spcPts val="0"/>
                        </a:spcAft>
                      </a:pPr>
                      <a:r>
                        <a:rPr lang="fr-FR" sz="1000" dirty="0">
                          <a:effectLst/>
                        </a:rPr>
                        <a:t>Réaliser étude / état des lieux et recommandations a/s des Accords </a:t>
                      </a:r>
                      <a:r>
                        <a:rPr lang="fr-FR" sz="1000" kern="1200" dirty="0">
                          <a:solidFill>
                            <a:schemeClr val="dk1"/>
                          </a:solidFill>
                          <a:effectLst/>
                          <a:latin typeface="+mn-lt"/>
                          <a:ea typeface="+mn-ea"/>
                          <a:cs typeface="+mn-cs"/>
                        </a:rPr>
                        <a:t>Multilatéraux</a:t>
                      </a:r>
                      <a:r>
                        <a:rPr lang="fr-FR" sz="1000" dirty="0">
                          <a:effectLst/>
                        </a:rPr>
                        <a:t> sur </a:t>
                      </a:r>
                      <a:r>
                        <a:rPr lang="fr-FR" sz="1000" kern="1200" dirty="0">
                          <a:solidFill>
                            <a:schemeClr val="dk1"/>
                          </a:solidFill>
                          <a:effectLst/>
                          <a:latin typeface="+mn-lt"/>
                          <a:ea typeface="+mn-ea"/>
                          <a:cs typeface="+mn-cs"/>
                        </a:rPr>
                        <a:t>l’Environnement</a:t>
                      </a:r>
                      <a:r>
                        <a:rPr lang="fr-FR" sz="1000" dirty="0">
                          <a:effectLst/>
                        </a:rPr>
                        <a:t> (AME)  dans les pays COMIFAC </a:t>
                      </a:r>
                      <a:endParaRPr lang="fr-FR"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44638" marR="44638" marT="0" marB="0" anchor="ctr"/>
                </a:tc>
                <a:tc>
                  <a:txBody>
                    <a:bodyPr/>
                    <a:lstStyle/>
                    <a:p>
                      <a:pPr marL="0" marR="0" algn="l" defTabSz="914400" rtl="0" eaLnBrk="1" latinLnBrk="0" hangingPunct="1">
                        <a:lnSpc>
                          <a:spcPct val="115000"/>
                        </a:lnSpc>
                        <a:spcBef>
                          <a:spcPts val="0"/>
                        </a:spcBef>
                        <a:spcAft>
                          <a:spcPts val="0"/>
                        </a:spcAft>
                      </a:pPr>
                      <a:r>
                        <a:rPr lang="fr-FR" sz="1000" kern="1200" dirty="0">
                          <a:solidFill>
                            <a:schemeClr val="dk1"/>
                          </a:solidFill>
                          <a:effectLst/>
                          <a:latin typeface="+mn-lt"/>
                          <a:ea typeface="+mn-ea"/>
                          <a:cs typeface="+mn-cs"/>
                        </a:rPr>
                        <a:t>D’ici 2025, tous les pays d’Afrique Centrale ont ratifié au moins 80% de Conventions et Accords signés à l’échelle </a:t>
                      </a:r>
                      <a:r>
                        <a:rPr lang="fr-FR" sz="1000" kern="1200" dirty="0" err="1">
                          <a:solidFill>
                            <a:schemeClr val="dk1"/>
                          </a:solidFill>
                          <a:effectLst/>
                          <a:latin typeface="+mn-lt"/>
                          <a:ea typeface="+mn-ea"/>
                          <a:cs typeface="+mn-cs"/>
                        </a:rPr>
                        <a:t>sous-régionale</a:t>
                      </a:r>
                      <a:r>
                        <a:rPr lang="fr-FR" sz="1000" kern="1200" dirty="0">
                          <a:solidFill>
                            <a:schemeClr val="dk1"/>
                          </a:solidFill>
                          <a:effectLst/>
                          <a:latin typeface="+mn-lt"/>
                          <a:ea typeface="+mn-ea"/>
                          <a:cs typeface="+mn-cs"/>
                        </a:rPr>
                        <a:t>, régionale et internationale </a:t>
                      </a:r>
                    </a:p>
                  </a:txBody>
                  <a:tcPr marL="44638" marR="44638" marT="0" marB="0" anchor="ctr"/>
                </a:tc>
                <a:tc>
                  <a:txBody>
                    <a:bodyPr/>
                    <a:lstStyle/>
                    <a:p>
                      <a:pPr marL="0" marR="0">
                        <a:lnSpc>
                          <a:spcPct val="115000"/>
                        </a:lnSpc>
                        <a:spcBef>
                          <a:spcPts val="0"/>
                        </a:spcBef>
                        <a:spcAft>
                          <a:spcPts val="0"/>
                        </a:spcAft>
                      </a:pPr>
                      <a:r>
                        <a:rPr lang="fr-FR" sz="1000" dirty="0">
                          <a:effectLst/>
                        </a:rPr>
                        <a:t>Rapport d’étude disponible</a:t>
                      </a:r>
                      <a:endParaRPr lang="fr-FR"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44638" marR="44638" marT="0" marB="0" anchor="ctr"/>
                </a:tc>
                <a:tc>
                  <a:txBody>
                    <a:bodyPr/>
                    <a:lstStyle/>
                    <a:p>
                      <a:pPr marL="0" marR="0">
                        <a:lnSpc>
                          <a:spcPct val="115000"/>
                        </a:lnSpc>
                        <a:spcBef>
                          <a:spcPts val="0"/>
                        </a:spcBef>
                        <a:spcAft>
                          <a:spcPts val="0"/>
                        </a:spcAft>
                      </a:pPr>
                      <a:r>
                        <a:rPr lang="fr-FR" sz="1000">
                          <a:effectLst/>
                        </a:rPr>
                        <a:t>x</a:t>
                      </a:r>
                      <a:endParaRPr lang="fr-FR" sz="1000">
                        <a:effectLst/>
                        <a:latin typeface="Calibri" panose="020F0502020204030204" pitchFamily="34" charset="0"/>
                        <a:ea typeface="Calibri" panose="020F0502020204030204" pitchFamily="34" charset="0"/>
                        <a:cs typeface="Times New Roman" panose="02020603050405020304" pitchFamily="18" charset="0"/>
                      </a:endParaRPr>
                    </a:p>
                  </a:txBody>
                  <a:tcPr marL="44638" marR="44638" marT="0" marB="0" anchor="ctr"/>
                </a:tc>
                <a:tc>
                  <a:txBody>
                    <a:bodyPr/>
                    <a:lstStyle/>
                    <a:p>
                      <a:pPr marL="0" marR="0">
                        <a:lnSpc>
                          <a:spcPct val="115000"/>
                        </a:lnSpc>
                        <a:spcBef>
                          <a:spcPts val="0"/>
                        </a:spcBef>
                        <a:spcAft>
                          <a:spcPts val="0"/>
                        </a:spcAft>
                      </a:pPr>
                      <a:r>
                        <a:rPr lang="fr-FR" sz="1000">
                          <a:effectLst/>
                        </a:rPr>
                        <a:t> </a:t>
                      </a:r>
                      <a:endParaRPr lang="fr-FR" sz="1000">
                        <a:effectLst/>
                        <a:latin typeface="Calibri" panose="020F0502020204030204" pitchFamily="34" charset="0"/>
                        <a:ea typeface="Calibri" panose="020F0502020204030204" pitchFamily="34" charset="0"/>
                        <a:cs typeface="Times New Roman" panose="02020603050405020304" pitchFamily="18" charset="0"/>
                      </a:endParaRPr>
                    </a:p>
                  </a:txBody>
                  <a:tcPr marL="44638" marR="44638" marT="0" marB="0" anchor="ctr"/>
                </a:tc>
                <a:tc>
                  <a:txBody>
                    <a:bodyPr/>
                    <a:lstStyle/>
                    <a:p>
                      <a:pPr marL="0" marR="0">
                        <a:lnSpc>
                          <a:spcPct val="115000"/>
                        </a:lnSpc>
                        <a:spcBef>
                          <a:spcPts val="0"/>
                        </a:spcBef>
                        <a:spcAft>
                          <a:spcPts val="0"/>
                        </a:spcAft>
                      </a:pPr>
                      <a:r>
                        <a:rPr lang="fr-FR" sz="1000">
                          <a:effectLst/>
                        </a:rPr>
                        <a:t> </a:t>
                      </a:r>
                      <a:endParaRPr lang="fr-FR" sz="1000">
                        <a:effectLst/>
                        <a:latin typeface="Calibri" panose="020F0502020204030204" pitchFamily="34" charset="0"/>
                        <a:ea typeface="Calibri" panose="020F0502020204030204" pitchFamily="34" charset="0"/>
                        <a:cs typeface="Times New Roman" panose="02020603050405020304" pitchFamily="18" charset="0"/>
                      </a:endParaRPr>
                    </a:p>
                  </a:txBody>
                  <a:tcPr marL="44638" marR="44638" marT="0" marB="0" anchor="ctr"/>
                </a:tc>
                <a:tc>
                  <a:txBody>
                    <a:bodyPr/>
                    <a:lstStyle/>
                    <a:p>
                      <a:pPr marL="0" marR="0">
                        <a:lnSpc>
                          <a:spcPct val="115000"/>
                        </a:lnSpc>
                        <a:spcBef>
                          <a:spcPts val="0"/>
                        </a:spcBef>
                        <a:spcAft>
                          <a:spcPts val="0"/>
                        </a:spcAft>
                      </a:pPr>
                      <a:r>
                        <a:rPr lang="fr-FR" sz="1000">
                          <a:effectLst/>
                        </a:rPr>
                        <a:t> </a:t>
                      </a:r>
                      <a:endParaRPr lang="fr-FR" sz="1000">
                        <a:effectLst/>
                        <a:latin typeface="Calibri" panose="020F0502020204030204" pitchFamily="34" charset="0"/>
                        <a:ea typeface="Calibri" panose="020F0502020204030204" pitchFamily="34" charset="0"/>
                        <a:cs typeface="Times New Roman" panose="02020603050405020304" pitchFamily="18" charset="0"/>
                      </a:endParaRPr>
                    </a:p>
                  </a:txBody>
                  <a:tcPr marL="44638" marR="44638" marT="0" marB="0" anchor="ctr"/>
                </a:tc>
                <a:tc>
                  <a:txBody>
                    <a:bodyPr/>
                    <a:lstStyle/>
                    <a:p>
                      <a:pPr marL="0" marR="0">
                        <a:lnSpc>
                          <a:spcPct val="115000"/>
                        </a:lnSpc>
                        <a:spcBef>
                          <a:spcPts val="0"/>
                        </a:spcBef>
                        <a:spcAft>
                          <a:spcPts val="0"/>
                        </a:spcAft>
                      </a:pPr>
                      <a:r>
                        <a:rPr lang="fr-FR" sz="1000">
                          <a:effectLst/>
                        </a:rPr>
                        <a:t> </a:t>
                      </a:r>
                      <a:endParaRPr lang="fr-FR" sz="1000">
                        <a:effectLst/>
                        <a:latin typeface="Calibri" panose="020F0502020204030204" pitchFamily="34" charset="0"/>
                        <a:ea typeface="Calibri" panose="020F0502020204030204" pitchFamily="34" charset="0"/>
                        <a:cs typeface="Times New Roman" panose="02020603050405020304" pitchFamily="18" charset="0"/>
                      </a:endParaRPr>
                    </a:p>
                  </a:txBody>
                  <a:tcPr marL="44638" marR="44638" marT="0" marB="0" anchor="ctr"/>
                </a:tc>
                <a:tc>
                  <a:txBody>
                    <a:bodyPr/>
                    <a:lstStyle/>
                    <a:p>
                      <a:pPr marL="0" marR="0">
                        <a:lnSpc>
                          <a:spcPct val="115000"/>
                        </a:lnSpc>
                        <a:spcBef>
                          <a:spcPts val="0"/>
                        </a:spcBef>
                        <a:spcAft>
                          <a:spcPts val="0"/>
                        </a:spcAft>
                      </a:pPr>
                      <a:r>
                        <a:rPr lang="fr-FR" sz="1000" dirty="0">
                          <a:effectLst/>
                        </a:rPr>
                        <a:t>COMIFAC</a:t>
                      </a:r>
                      <a:endParaRPr lang="fr-FR"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44638" marR="44638" marT="0" marB="0" anchor="ctr"/>
                </a:tc>
                <a:tc>
                  <a:txBody>
                    <a:bodyPr/>
                    <a:lstStyle/>
                    <a:p>
                      <a:pPr marL="0" marR="0">
                        <a:lnSpc>
                          <a:spcPct val="115000"/>
                        </a:lnSpc>
                        <a:spcBef>
                          <a:spcPts val="0"/>
                        </a:spcBef>
                        <a:spcAft>
                          <a:spcPts val="0"/>
                        </a:spcAft>
                      </a:pPr>
                      <a:r>
                        <a:rPr lang="fr-FR" sz="1000" dirty="0">
                          <a:effectLst/>
                        </a:rPr>
                        <a:t>CNC / COMIFAC</a:t>
                      </a:r>
                      <a:endParaRPr lang="fr-FR"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44638" marR="44638" marT="0" marB="0" anchor="ctr"/>
                </a:tc>
                <a:tc>
                  <a:txBody>
                    <a:bodyPr/>
                    <a:lstStyle/>
                    <a:p>
                      <a:pPr marL="0" marR="0">
                        <a:lnSpc>
                          <a:spcPct val="115000"/>
                        </a:lnSpc>
                        <a:spcBef>
                          <a:spcPts val="0"/>
                        </a:spcBef>
                        <a:spcAft>
                          <a:spcPts val="0"/>
                        </a:spcAft>
                      </a:pPr>
                      <a:r>
                        <a:rPr lang="fr-FR" sz="1000" dirty="0">
                          <a:effectLst/>
                        </a:rPr>
                        <a:t>Consultants</a:t>
                      </a:r>
                      <a:endParaRPr lang="fr-FR"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44638" marR="44638" marT="0" marB="0" anchor="ctr"/>
                </a:tc>
                <a:tc>
                  <a:txBody>
                    <a:bodyPr/>
                    <a:lstStyle/>
                    <a:p>
                      <a:pPr marL="0" marR="0">
                        <a:lnSpc>
                          <a:spcPct val="115000"/>
                        </a:lnSpc>
                        <a:spcBef>
                          <a:spcPts val="0"/>
                        </a:spcBef>
                        <a:spcAft>
                          <a:spcPts val="0"/>
                        </a:spcAft>
                      </a:pPr>
                      <a:r>
                        <a:rPr lang="fr-FR" sz="1000">
                          <a:effectLst/>
                        </a:rPr>
                        <a:t>30’000</a:t>
                      </a:r>
                      <a:endParaRPr lang="fr-FR" sz="1000">
                        <a:effectLst/>
                        <a:latin typeface="Calibri" panose="020F0502020204030204" pitchFamily="34" charset="0"/>
                        <a:ea typeface="Calibri" panose="020F0502020204030204" pitchFamily="34" charset="0"/>
                        <a:cs typeface="Times New Roman" panose="02020603050405020304" pitchFamily="18" charset="0"/>
                      </a:endParaRPr>
                    </a:p>
                  </a:txBody>
                  <a:tcPr marL="44638" marR="44638" marT="0" marB="0" anchor="ctr"/>
                </a:tc>
                <a:tc>
                  <a:txBody>
                    <a:bodyPr/>
                    <a:lstStyle/>
                    <a:p>
                      <a:pPr marL="0" marR="0">
                        <a:lnSpc>
                          <a:spcPct val="115000"/>
                        </a:lnSpc>
                        <a:spcBef>
                          <a:spcPts val="0"/>
                        </a:spcBef>
                        <a:spcAft>
                          <a:spcPts val="0"/>
                        </a:spcAft>
                      </a:pPr>
                      <a:r>
                        <a:rPr lang="fr-FR" sz="1000" dirty="0">
                          <a:effectLst/>
                        </a:rPr>
                        <a:t>PTF</a:t>
                      </a:r>
                      <a:endParaRPr lang="fr-FR"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44638" marR="44638" marT="0" marB="0" anchor="ctr"/>
                </a:tc>
                <a:extLst>
                  <a:ext uri="{0D108BD9-81ED-4DB2-BD59-A6C34878D82A}">
                    <a16:rowId xmlns:a16="http://schemas.microsoft.com/office/drawing/2014/main" val="10007"/>
                  </a:ext>
                </a:extLst>
              </a:tr>
            </a:tbl>
          </a:graphicData>
        </a:graphic>
      </p:graphicFrame>
      <p:sp>
        <p:nvSpPr>
          <p:cNvPr id="7" name="Flèche droite 6"/>
          <p:cNvSpPr/>
          <p:nvPr/>
        </p:nvSpPr>
        <p:spPr>
          <a:xfrm rot="1548271">
            <a:off x="-230091" y="2317901"/>
            <a:ext cx="426071" cy="183615"/>
          </a:xfrm>
          <a:prstGeom prs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Flèche droite 12"/>
          <p:cNvSpPr/>
          <p:nvPr/>
        </p:nvSpPr>
        <p:spPr>
          <a:xfrm rot="1548271">
            <a:off x="-230091" y="2493288"/>
            <a:ext cx="426071" cy="183615"/>
          </a:xfrm>
          <a:prstGeom prst="rightArrow">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Flèche droite 13"/>
          <p:cNvSpPr/>
          <p:nvPr/>
        </p:nvSpPr>
        <p:spPr>
          <a:xfrm rot="1548271">
            <a:off x="-230089" y="2695001"/>
            <a:ext cx="426071" cy="183615"/>
          </a:xfrm>
          <a:prstGeom prst="rightArrow">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rgbClr val="7030A0"/>
              </a:solidFill>
            </a:endParaRPr>
          </a:p>
        </p:txBody>
      </p:sp>
      <p:sp>
        <p:nvSpPr>
          <p:cNvPr id="15" name="Flèche droite 14"/>
          <p:cNvSpPr/>
          <p:nvPr/>
        </p:nvSpPr>
        <p:spPr>
          <a:xfrm rot="1548271">
            <a:off x="-270147" y="3381825"/>
            <a:ext cx="426071" cy="183615"/>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rgbClr val="7030A0"/>
              </a:solidFill>
            </a:endParaRPr>
          </a:p>
        </p:txBody>
      </p:sp>
      <p:sp>
        <p:nvSpPr>
          <p:cNvPr id="16" name="Flèche vers le bas 15"/>
          <p:cNvSpPr/>
          <p:nvPr/>
        </p:nvSpPr>
        <p:spPr>
          <a:xfrm>
            <a:off x="3905450" y="1325084"/>
            <a:ext cx="239843" cy="419724"/>
          </a:xfrm>
          <a:prstGeom prst="downArrow">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Flèche vers le bas 16"/>
          <p:cNvSpPr/>
          <p:nvPr/>
        </p:nvSpPr>
        <p:spPr>
          <a:xfrm>
            <a:off x="5182112" y="1373747"/>
            <a:ext cx="239843" cy="419724"/>
          </a:xfrm>
          <a:prstGeom prst="downArrow">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8" name="Flèche vers le bas 17"/>
          <p:cNvSpPr/>
          <p:nvPr/>
        </p:nvSpPr>
        <p:spPr>
          <a:xfrm>
            <a:off x="6578697" y="1325084"/>
            <a:ext cx="219856" cy="419724"/>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nvGrpSpPr>
          <p:cNvPr id="31" name="Groupe 30"/>
          <p:cNvGrpSpPr/>
          <p:nvPr/>
        </p:nvGrpSpPr>
        <p:grpSpPr>
          <a:xfrm>
            <a:off x="7645499" y="1267991"/>
            <a:ext cx="876922" cy="525480"/>
            <a:chOff x="7787393" y="842317"/>
            <a:chExt cx="876922" cy="525480"/>
          </a:xfrm>
        </p:grpSpPr>
        <p:sp>
          <p:nvSpPr>
            <p:cNvPr id="19" name="Flèche vers le bas 18"/>
            <p:cNvSpPr/>
            <p:nvPr/>
          </p:nvSpPr>
          <p:spPr>
            <a:xfrm>
              <a:off x="7787393" y="1094281"/>
              <a:ext cx="209860" cy="273515"/>
            </a:xfrm>
            <a:prstGeom prst="down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0" name="Flèche vers le bas 19"/>
            <p:cNvSpPr/>
            <p:nvPr/>
          </p:nvSpPr>
          <p:spPr>
            <a:xfrm>
              <a:off x="8509419" y="1094281"/>
              <a:ext cx="154896" cy="273516"/>
            </a:xfrm>
            <a:prstGeom prst="down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2" name="Rectangle 21"/>
            <p:cNvSpPr/>
            <p:nvPr/>
          </p:nvSpPr>
          <p:spPr>
            <a:xfrm>
              <a:off x="7787393" y="1094281"/>
              <a:ext cx="876922" cy="45719"/>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3" name="Flèche vers le bas 22"/>
            <p:cNvSpPr/>
            <p:nvPr/>
          </p:nvSpPr>
          <p:spPr>
            <a:xfrm>
              <a:off x="8070958" y="842317"/>
              <a:ext cx="154896" cy="273516"/>
            </a:xfrm>
            <a:prstGeom prst="down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grpSp>
        <p:nvGrpSpPr>
          <p:cNvPr id="30" name="Groupe 29"/>
          <p:cNvGrpSpPr/>
          <p:nvPr/>
        </p:nvGrpSpPr>
        <p:grpSpPr>
          <a:xfrm>
            <a:off x="8957139" y="1253000"/>
            <a:ext cx="1301649" cy="569079"/>
            <a:chOff x="9099033" y="827326"/>
            <a:chExt cx="1301649" cy="569079"/>
          </a:xfrm>
        </p:grpSpPr>
        <p:sp>
          <p:nvSpPr>
            <p:cNvPr id="25" name="Flèche vers le bas 24"/>
            <p:cNvSpPr/>
            <p:nvPr/>
          </p:nvSpPr>
          <p:spPr>
            <a:xfrm>
              <a:off x="9099033" y="1122889"/>
              <a:ext cx="154896" cy="273516"/>
            </a:xfrm>
            <a:prstGeom prst="down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6" name="Flèche vers le bas 25"/>
            <p:cNvSpPr/>
            <p:nvPr/>
          </p:nvSpPr>
          <p:spPr>
            <a:xfrm>
              <a:off x="9766095" y="1094280"/>
              <a:ext cx="154896" cy="273516"/>
            </a:xfrm>
            <a:prstGeom prst="down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7" name="Flèche vers le bas 26"/>
            <p:cNvSpPr/>
            <p:nvPr/>
          </p:nvSpPr>
          <p:spPr>
            <a:xfrm>
              <a:off x="10245786" y="1094280"/>
              <a:ext cx="154896" cy="273516"/>
            </a:xfrm>
            <a:prstGeom prst="down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8" name="Rectangle 27"/>
            <p:cNvSpPr/>
            <p:nvPr/>
          </p:nvSpPr>
          <p:spPr>
            <a:xfrm flipV="1">
              <a:off x="9127764" y="1094280"/>
              <a:ext cx="1227945" cy="45719"/>
            </a:xfrm>
            <a:prstGeom prst="rect">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9" name="Flèche vers le bas 28"/>
            <p:cNvSpPr/>
            <p:nvPr/>
          </p:nvSpPr>
          <p:spPr>
            <a:xfrm>
              <a:off x="9711134" y="827326"/>
              <a:ext cx="154896" cy="273516"/>
            </a:xfrm>
            <a:prstGeom prst="down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sp>
        <p:nvSpPr>
          <p:cNvPr id="32" name="Flèche vers le bas 31"/>
          <p:cNvSpPr/>
          <p:nvPr/>
        </p:nvSpPr>
        <p:spPr>
          <a:xfrm>
            <a:off x="10827165" y="1389758"/>
            <a:ext cx="207364" cy="419724"/>
          </a:xfrm>
          <a:prstGeom prst="downArrow">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4" name="Flèche droite 23"/>
          <p:cNvSpPr/>
          <p:nvPr/>
        </p:nvSpPr>
        <p:spPr>
          <a:xfrm>
            <a:off x="0" y="-250988"/>
            <a:ext cx="11487112" cy="1403131"/>
          </a:xfrm>
          <a:prstGeom prst="rightArrow">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sz="2400" b="1" i="1" dirty="0"/>
              <a:t>Le Plan de Convergence a une orientation stratégique . </a:t>
            </a:r>
          </a:p>
          <a:p>
            <a:r>
              <a:rPr lang="fr-FR" sz="2400" b="1" i="1" dirty="0"/>
              <a:t>Sa déclinaison en une planification opérationnelle nécessaire</a:t>
            </a:r>
            <a:endParaRPr lang="fr-FR" sz="2400" i="1" dirty="0"/>
          </a:p>
        </p:txBody>
      </p:sp>
    </p:spTree>
    <p:extLst>
      <p:ext uri="{BB962C8B-B14F-4D97-AF65-F5344CB8AC3E}">
        <p14:creationId xmlns:p14="http://schemas.microsoft.com/office/powerpoint/2010/main" val="39252094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ppt_x"/>
                                          </p:val>
                                        </p:tav>
                                        <p:tav tm="100000">
                                          <p:val>
                                            <p:strVal val="#ppt_x"/>
                                          </p:val>
                                        </p:tav>
                                      </p:tavLst>
                                    </p:anim>
                                    <p:anim calcmode="lin" valueType="num">
                                      <p:cBhvr additive="base">
                                        <p:cTn id="2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500" fill="hold"/>
                                        <p:tgtEl>
                                          <p:spTgt spid="15"/>
                                        </p:tgtEl>
                                        <p:attrNameLst>
                                          <p:attrName>ppt_x</p:attrName>
                                        </p:attrNameLst>
                                      </p:cBhvr>
                                      <p:tavLst>
                                        <p:tav tm="0">
                                          <p:val>
                                            <p:strVal val="#ppt_x"/>
                                          </p:val>
                                        </p:tav>
                                        <p:tav tm="100000">
                                          <p:val>
                                            <p:strVal val="#ppt_x"/>
                                          </p:val>
                                        </p:tav>
                                      </p:tavLst>
                                    </p:anim>
                                    <p:anim calcmode="lin" valueType="num">
                                      <p:cBhvr additive="base">
                                        <p:cTn id="2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500" fill="hold"/>
                                        <p:tgtEl>
                                          <p:spTgt spid="16"/>
                                        </p:tgtEl>
                                        <p:attrNameLst>
                                          <p:attrName>ppt_x</p:attrName>
                                        </p:attrNameLst>
                                      </p:cBhvr>
                                      <p:tavLst>
                                        <p:tav tm="0">
                                          <p:val>
                                            <p:strVal val="#ppt_x"/>
                                          </p:val>
                                        </p:tav>
                                        <p:tav tm="100000">
                                          <p:val>
                                            <p:strVal val="#ppt_x"/>
                                          </p:val>
                                        </p:tav>
                                      </p:tavLst>
                                    </p:anim>
                                    <p:anim calcmode="lin" valueType="num">
                                      <p:cBhvr additive="base">
                                        <p:cTn id="32"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1000"/>
                                        <p:tgtEl>
                                          <p:spTgt spid="17"/>
                                        </p:tgtEl>
                                      </p:cBhvr>
                                    </p:animEffect>
                                    <p:anim calcmode="lin" valueType="num">
                                      <p:cBhvr>
                                        <p:cTn id="38" dur="1000" fill="hold"/>
                                        <p:tgtEl>
                                          <p:spTgt spid="17"/>
                                        </p:tgtEl>
                                        <p:attrNameLst>
                                          <p:attrName>ppt_x</p:attrName>
                                        </p:attrNameLst>
                                      </p:cBhvr>
                                      <p:tavLst>
                                        <p:tav tm="0">
                                          <p:val>
                                            <p:strVal val="#ppt_x"/>
                                          </p:val>
                                        </p:tav>
                                        <p:tav tm="100000">
                                          <p:val>
                                            <p:strVal val="#ppt_x"/>
                                          </p:val>
                                        </p:tav>
                                      </p:tavLst>
                                    </p:anim>
                                    <p:anim calcmode="lin" valueType="num">
                                      <p:cBhvr>
                                        <p:cTn id="39"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grpId="0" nodeType="click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1000"/>
                                        <p:tgtEl>
                                          <p:spTgt spid="18"/>
                                        </p:tgtEl>
                                      </p:cBhvr>
                                    </p:animEffect>
                                    <p:anim calcmode="lin" valueType="num">
                                      <p:cBhvr>
                                        <p:cTn id="45" dur="1000" fill="hold"/>
                                        <p:tgtEl>
                                          <p:spTgt spid="18"/>
                                        </p:tgtEl>
                                        <p:attrNameLst>
                                          <p:attrName>ppt_x</p:attrName>
                                        </p:attrNameLst>
                                      </p:cBhvr>
                                      <p:tavLst>
                                        <p:tav tm="0">
                                          <p:val>
                                            <p:strVal val="#ppt_x"/>
                                          </p:val>
                                        </p:tav>
                                        <p:tav tm="100000">
                                          <p:val>
                                            <p:strVal val="#ppt_x"/>
                                          </p:val>
                                        </p:tav>
                                      </p:tavLst>
                                    </p:anim>
                                    <p:anim calcmode="lin" valueType="num">
                                      <p:cBhvr>
                                        <p:cTn id="46"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42" presetClass="entr" presetSubtype="0" fill="hold" nodeType="click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fade">
                                      <p:cBhvr>
                                        <p:cTn id="51" dur="1000"/>
                                        <p:tgtEl>
                                          <p:spTgt spid="31"/>
                                        </p:tgtEl>
                                      </p:cBhvr>
                                    </p:animEffect>
                                    <p:anim calcmode="lin" valueType="num">
                                      <p:cBhvr>
                                        <p:cTn id="52" dur="1000" fill="hold"/>
                                        <p:tgtEl>
                                          <p:spTgt spid="31"/>
                                        </p:tgtEl>
                                        <p:attrNameLst>
                                          <p:attrName>ppt_x</p:attrName>
                                        </p:attrNameLst>
                                      </p:cBhvr>
                                      <p:tavLst>
                                        <p:tav tm="0">
                                          <p:val>
                                            <p:strVal val="#ppt_x"/>
                                          </p:val>
                                        </p:tav>
                                        <p:tav tm="100000">
                                          <p:val>
                                            <p:strVal val="#ppt_x"/>
                                          </p:val>
                                        </p:tav>
                                      </p:tavLst>
                                    </p:anim>
                                    <p:anim calcmode="lin" valueType="num">
                                      <p:cBhvr>
                                        <p:cTn id="53"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2" presetClass="entr" presetSubtype="4" fill="hold" nodeType="clickEffect">
                                  <p:stCondLst>
                                    <p:cond delay="0"/>
                                  </p:stCondLst>
                                  <p:childTnLst>
                                    <p:set>
                                      <p:cBhvr>
                                        <p:cTn id="57" dur="1" fill="hold">
                                          <p:stCondLst>
                                            <p:cond delay="0"/>
                                          </p:stCondLst>
                                        </p:cTn>
                                        <p:tgtEl>
                                          <p:spTgt spid="30"/>
                                        </p:tgtEl>
                                        <p:attrNameLst>
                                          <p:attrName>style.visibility</p:attrName>
                                        </p:attrNameLst>
                                      </p:cBhvr>
                                      <p:to>
                                        <p:strVal val="visible"/>
                                      </p:to>
                                    </p:set>
                                    <p:anim calcmode="lin" valueType="num">
                                      <p:cBhvr additive="base">
                                        <p:cTn id="58" dur="500" fill="hold"/>
                                        <p:tgtEl>
                                          <p:spTgt spid="30"/>
                                        </p:tgtEl>
                                        <p:attrNameLst>
                                          <p:attrName>ppt_x</p:attrName>
                                        </p:attrNameLst>
                                      </p:cBhvr>
                                      <p:tavLst>
                                        <p:tav tm="0">
                                          <p:val>
                                            <p:strVal val="#ppt_x"/>
                                          </p:val>
                                        </p:tav>
                                        <p:tav tm="100000">
                                          <p:val>
                                            <p:strVal val="#ppt_x"/>
                                          </p:val>
                                        </p:tav>
                                      </p:tavLst>
                                    </p:anim>
                                    <p:anim calcmode="lin" valueType="num">
                                      <p:cBhvr additive="base">
                                        <p:cTn id="59"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2" presetClass="entr" presetSubtype="4" fill="hold" grpId="0" nodeType="clickEffect">
                                  <p:stCondLst>
                                    <p:cond delay="0"/>
                                  </p:stCondLst>
                                  <p:childTnLst>
                                    <p:set>
                                      <p:cBhvr>
                                        <p:cTn id="63" dur="1" fill="hold">
                                          <p:stCondLst>
                                            <p:cond delay="0"/>
                                          </p:stCondLst>
                                        </p:cTn>
                                        <p:tgtEl>
                                          <p:spTgt spid="32"/>
                                        </p:tgtEl>
                                        <p:attrNameLst>
                                          <p:attrName>style.visibility</p:attrName>
                                        </p:attrNameLst>
                                      </p:cBhvr>
                                      <p:to>
                                        <p:strVal val="visible"/>
                                      </p:to>
                                    </p:set>
                                    <p:anim calcmode="lin" valueType="num">
                                      <p:cBhvr additive="base">
                                        <p:cTn id="64" dur="500" fill="hold"/>
                                        <p:tgtEl>
                                          <p:spTgt spid="32"/>
                                        </p:tgtEl>
                                        <p:attrNameLst>
                                          <p:attrName>ppt_x</p:attrName>
                                        </p:attrNameLst>
                                      </p:cBhvr>
                                      <p:tavLst>
                                        <p:tav tm="0">
                                          <p:val>
                                            <p:strVal val="#ppt_x"/>
                                          </p:val>
                                        </p:tav>
                                        <p:tav tm="100000">
                                          <p:val>
                                            <p:strVal val="#ppt_x"/>
                                          </p:val>
                                        </p:tav>
                                      </p:tavLst>
                                    </p:anim>
                                    <p:anim calcmode="lin" valueType="num">
                                      <p:cBhvr additive="base">
                                        <p:cTn id="65"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14" grpId="0" animBg="1"/>
      <p:bldP spid="15" grpId="0" animBg="1"/>
      <p:bldP spid="16" grpId="0" animBg="1"/>
      <p:bldP spid="17" grpId="0" animBg="1"/>
      <p:bldP spid="18" grpId="0" animBg="1"/>
      <p:bldP spid="3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re 1"/>
          <p:cNvSpPr txBox="1">
            <a:spLocks/>
          </p:cNvSpPr>
          <p:nvPr/>
        </p:nvSpPr>
        <p:spPr>
          <a:xfrm>
            <a:off x="0" y="0"/>
            <a:ext cx="11907297" cy="751562"/>
          </a:xfrm>
          <a:prstGeom prst="rect">
            <a:avLst/>
          </a:prstGeom>
        </p:spPr>
        <p:style>
          <a:lnRef idx="3">
            <a:schemeClr val="lt1"/>
          </a:lnRef>
          <a:fillRef idx="1">
            <a:schemeClr val="dk1"/>
          </a:fillRef>
          <a:effectRef idx="1">
            <a:schemeClr val="dk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marL="0" lvl="3" algn="l" defTabSz="914400" rtl="0">
              <a:lnSpc>
                <a:spcPct val="90000"/>
              </a:lnSpc>
              <a:spcBef>
                <a:spcPct val="0"/>
              </a:spcBef>
            </a:pPr>
            <a:r>
              <a:rPr lang="fr-FR" sz="4000" b="1" kern="1200" dirty="0"/>
              <a:t>Typologie des activités </a:t>
            </a:r>
          </a:p>
        </p:txBody>
      </p:sp>
      <p:graphicFrame>
        <p:nvGraphicFramePr>
          <p:cNvPr id="3" name="Tableau 2"/>
          <p:cNvGraphicFramePr>
            <a:graphicFrameLocks noGrp="1"/>
          </p:cNvGraphicFramePr>
          <p:nvPr>
            <p:extLst>
              <p:ext uri="{D42A27DB-BD31-4B8C-83A1-F6EECF244321}">
                <p14:modId xmlns:p14="http://schemas.microsoft.com/office/powerpoint/2010/main" val="2925686279"/>
              </p:ext>
            </p:extLst>
          </p:nvPr>
        </p:nvGraphicFramePr>
        <p:xfrm>
          <a:off x="224849" y="1274166"/>
          <a:ext cx="11092724" cy="4851400"/>
        </p:xfrm>
        <a:graphic>
          <a:graphicData uri="http://schemas.openxmlformats.org/drawingml/2006/table">
            <a:tbl>
              <a:tblPr firstRow="1" bandRow="1">
                <a:tableStyleId>{5C22544A-7EE6-4342-B048-85BDC9FD1C3A}</a:tableStyleId>
              </a:tblPr>
              <a:tblGrid>
                <a:gridCol w="2773181">
                  <a:extLst>
                    <a:ext uri="{9D8B030D-6E8A-4147-A177-3AD203B41FA5}">
                      <a16:colId xmlns:a16="http://schemas.microsoft.com/office/drawing/2014/main" val="20000"/>
                    </a:ext>
                  </a:extLst>
                </a:gridCol>
                <a:gridCol w="2773181">
                  <a:extLst>
                    <a:ext uri="{9D8B030D-6E8A-4147-A177-3AD203B41FA5}">
                      <a16:colId xmlns:a16="http://schemas.microsoft.com/office/drawing/2014/main" val="20001"/>
                    </a:ext>
                  </a:extLst>
                </a:gridCol>
                <a:gridCol w="3912435">
                  <a:extLst>
                    <a:ext uri="{9D8B030D-6E8A-4147-A177-3AD203B41FA5}">
                      <a16:colId xmlns:a16="http://schemas.microsoft.com/office/drawing/2014/main" val="20002"/>
                    </a:ext>
                  </a:extLst>
                </a:gridCol>
                <a:gridCol w="1633927">
                  <a:extLst>
                    <a:ext uri="{9D8B030D-6E8A-4147-A177-3AD203B41FA5}">
                      <a16:colId xmlns:a16="http://schemas.microsoft.com/office/drawing/2014/main" val="20003"/>
                    </a:ext>
                  </a:extLst>
                </a:gridCol>
              </a:tblGrid>
              <a:tr h="0">
                <a:tc>
                  <a:txBody>
                    <a:bodyPr/>
                    <a:lstStyle/>
                    <a:p>
                      <a:r>
                        <a:rPr lang="fr-BE"/>
                        <a:t>Typologie</a:t>
                      </a:r>
                      <a:r>
                        <a:rPr lang="fr-BE" baseline="0"/>
                        <a:t> activités</a:t>
                      </a:r>
                      <a:endParaRPr lang="fr-BE" dirty="0"/>
                    </a:p>
                  </a:txBody>
                  <a:tcPr/>
                </a:tc>
                <a:tc>
                  <a:txBody>
                    <a:bodyPr/>
                    <a:lstStyle/>
                    <a:p>
                      <a:endParaRPr lang="fr-BE" dirty="0"/>
                    </a:p>
                  </a:txBody>
                  <a:tcPr/>
                </a:tc>
                <a:tc>
                  <a:txBody>
                    <a:bodyPr/>
                    <a:lstStyle/>
                    <a:p>
                      <a:endParaRPr lang="fr-BE" dirty="0"/>
                    </a:p>
                  </a:txBody>
                  <a:tcPr/>
                </a:tc>
                <a:tc>
                  <a:txBody>
                    <a:bodyPr/>
                    <a:lstStyle/>
                    <a:p>
                      <a:r>
                        <a:rPr lang="fr-BE" dirty="0"/>
                        <a:t>Responsabilité</a:t>
                      </a:r>
                    </a:p>
                  </a:txBody>
                  <a:tcPr/>
                </a:tc>
                <a:extLst>
                  <a:ext uri="{0D108BD9-81ED-4DB2-BD59-A6C34878D82A}">
                    <a16:rowId xmlns:a16="http://schemas.microsoft.com/office/drawing/2014/main" val="10000"/>
                  </a:ext>
                </a:extLst>
              </a:tr>
              <a:tr h="370840">
                <a:tc>
                  <a:txBody>
                    <a:bodyPr/>
                    <a:lstStyle/>
                    <a:p>
                      <a:r>
                        <a:rPr lang="fr-BE" dirty="0"/>
                        <a:t>Etudes </a:t>
                      </a:r>
                      <a:r>
                        <a:rPr lang="fr-BE" dirty="0">
                          <a:sym typeface="Wingdings" panose="05000000000000000000" pitchFamily="2" charset="2"/>
                        </a:rPr>
                        <a:t> </a:t>
                      </a:r>
                      <a:endParaRPr lang="fr-BE"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BE" dirty="0">
                          <a:sym typeface="Wingdings" panose="05000000000000000000" pitchFamily="2" charset="2"/>
                        </a:rPr>
                        <a:t>faire un </a:t>
                      </a:r>
                      <a:r>
                        <a:rPr lang="fr-BE" noProof="0" dirty="0">
                          <a:sym typeface="Wingdings" panose="05000000000000000000" pitchFamily="2" charset="2"/>
                        </a:rPr>
                        <a:t>état</a:t>
                      </a:r>
                      <a:r>
                        <a:rPr lang="fr-BE" dirty="0">
                          <a:sym typeface="Wingdings" panose="05000000000000000000" pitchFamily="2" charset="2"/>
                        </a:rPr>
                        <a:t> des lieux /</a:t>
                      </a:r>
                      <a:r>
                        <a:rPr lang="fr-BE" noProof="0" dirty="0">
                          <a:sym typeface="Wingdings" panose="05000000000000000000" pitchFamily="2" charset="2"/>
                        </a:rPr>
                        <a:t>formuler</a:t>
                      </a:r>
                      <a:r>
                        <a:rPr lang="fr-BE" dirty="0">
                          <a:sym typeface="Wingdings" panose="05000000000000000000" pitchFamily="2" charset="2"/>
                        </a:rPr>
                        <a:t> les recommandations </a:t>
                      </a:r>
                    </a:p>
                  </a:txBody>
                  <a:tcPr/>
                </a:tc>
                <a:tc>
                  <a:txBody>
                    <a:bodyPr/>
                    <a:lstStyle/>
                    <a:p>
                      <a:r>
                        <a:rPr lang="fr-BE" sz="1800" kern="1200" dirty="0">
                          <a:solidFill>
                            <a:schemeClr val="dk1"/>
                          </a:solidFill>
                          <a:effectLst/>
                          <a:latin typeface="+mn-lt"/>
                          <a:ea typeface="+mn-ea"/>
                          <a:cs typeface="+mn-cs"/>
                        </a:rPr>
                        <a:t>Réaliser étude / état des lieux et recommandations a/s des Accords Multilatéraux sur l’Environnement (AME)  dans les pays COMIFAC </a:t>
                      </a:r>
                      <a:endParaRPr lang="fr-BE" dirty="0"/>
                    </a:p>
                  </a:txBody>
                  <a:tcPr/>
                </a:tc>
                <a:tc>
                  <a:txBody>
                    <a:bodyPr/>
                    <a:lstStyle/>
                    <a:p>
                      <a:r>
                        <a:rPr lang="fr-BE" dirty="0"/>
                        <a:t>Macro /SE</a:t>
                      </a:r>
                      <a:r>
                        <a:rPr lang="fr-BE" baseline="0" dirty="0"/>
                        <a:t> COMIFAC/PTF</a:t>
                      </a:r>
                      <a:endParaRPr lang="fr-BE" dirty="0"/>
                    </a:p>
                  </a:txBody>
                  <a:tcPr/>
                </a:tc>
                <a:extLst>
                  <a:ext uri="{0D108BD9-81ED-4DB2-BD59-A6C34878D82A}">
                    <a16:rowId xmlns:a16="http://schemas.microsoft.com/office/drawing/2014/main" val="10001"/>
                  </a:ext>
                </a:extLst>
              </a:tr>
              <a:tr h="370840">
                <a:tc>
                  <a:txBody>
                    <a:bodyPr/>
                    <a:lstStyle/>
                    <a:p>
                      <a:r>
                        <a:rPr lang="fr-BE" dirty="0">
                          <a:sym typeface="Wingdings" panose="05000000000000000000" pitchFamily="2" charset="2"/>
                        </a:rPr>
                        <a:t>Lobbying  </a:t>
                      </a:r>
                      <a:endParaRPr lang="fr-BE"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BE" noProof="0" dirty="0">
                          <a:sym typeface="Wingdings" panose="05000000000000000000" pitchFamily="2" charset="2"/>
                        </a:rPr>
                        <a:t>Pousser</a:t>
                      </a:r>
                      <a:r>
                        <a:rPr lang="fr-BE" dirty="0">
                          <a:sym typeface="Wingdings" panose="05000000000000000000" pitchFamily="2" charset="2"/>
                        </a:rPr>
                        <a:t> a </a:t>
                      </a:r>
                      <a:r>
                        <a:rPr lang="fr-BE" noProof="0" dirty="0">
                          <a:sym typeface="Wingdings" panose="05000000000000000000" pitchFamily="2" charset="2"/>
                        </a:rPr>
                        <a:t>l’action</a:t>
                      </a:r>
                      <a:r>
                        <a:rPr lang="fr-BE" dirty="0">
                          <a:sym typeface="Wingdings" panose="05000000000000000000" pitchFamily="2" charset="2"/>
                        </a:rPr>
                        <a:t> </a:t>
                      </a:r>
                    </a:p>
                  </a:txBody>
                  <a:tcPr/>
                </a:tc>
                <a:tc>
                  <a:txBody>
                    <a:bodyPr/>
                    <a:lstStyle/>
                    <a:p>
                      <a:endParaRPr lang="fr-BE" dirty="0"/>
                    </a:p>
                  </a:txBody>
                  <a:tcPr/>
                </a:tc>
                <a:tc>
                  <a:txBody>
                    <a:bodyPr/>
                    <a:lstStyle/>
                    <a:p>
                      <a:r>
                        <a:rPr lang="fr-BE" dirty="0"/>
                        <a:t>OSC</a:t>
                      </a:r>
                      <a:r>
                        <a:rPr lang="fr-BE" baseline="0" dirty="0"/>
                        <a:t> </a:t>
                      </a:r>
                      <a:endParaRPr lang="fr-BE" dirty="0"/>
                    </a:p>
                  </a:txBody>
                  <a:tcPr/>
                </a:tc>
                <a:extLst>
                  <a:ext uri="{0D108BD9-81ED-4DB2-BD59-A6C34878D82A}">
                    <a16:rowId xmlns:a16="http://schemas.microsoft.com/office/drawing/2014/main" val="10002"/>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BE" dirty="0"/>
                        <a:t>Facilitation/Renforcement</a:t>
                      </a:r>
                      <a:r>
                        <a:rPr lang="fr-BE" baseline="0" dirty="0"/>
                        <a:t> de </a:t>
                      </a:r>
                      <a:r>
                        <a:rPr lang="fr-BE" baseline="0" noProof="0" dirty="0"/>
                        <a:t>capacité</a:t>
                      </a:r>
                      <a:r>
                        <a:rPr lang="fr-BE" baseline="0" dirty="0"/>
                        <a:t> (</a:t>
                      </a:r>
                      <a:r>
                        <a:rPr lang="fr-BE" dirty="0">
                          <a:sym typeface="Wingdings" panose="05000000000000000000" pitchFamily="2" charset="2"/>
                        </a:rPr>
                        <a:t>Ateliers /</a:t>
                      </a:r>
                      <a:r>
                        <a:rPr lang="fr-BE" dirty="0" err="1">
                          <a:sym typeface="Wingdings" panose="05000000000000000000" pitchFamily="2" charset="2"/>
                        </a:rPr>
                        <a:t>reunions</a:t>
                      </a:r>
                      <a:r>
                        <a:rPr lang="fr-BE" dirty="0">
                          <a:sym typeface="Wingdings" panose="05000000000000000000" pitchFamily="2" charset="2"/>
                        </a:rPr>
                        <a:t>)</a:t>
                      </a:r>
                      <a:r>
                        <a:rPr lang="fr-BE" baseline="0" dirty="0">
                          <a:sym typeface="Wingdings" panose="05000000000000000000" pitchFamily="2" charset="2"/>
                        </a:rPr>
                        <a:t> </a:t>
                      </a:r>
                      <a:endParaRPr lang="fr-BE" dirty="0">
                        <a:sym typeface="Wingdings" panose="05000000000000000000" pitchFamily="2" charset="2"/>
                      </a:endParaRPr>
                    </a:p>
                  </a:txBody>
                  <a:tcPr/>
                </a:tc>
                <a:tc>
                  <a:txBody>
                    <a:bodyPr/>
                    <a:lstStyle/>
                    <a:p>
                      <a:r>
                        <a:rPr lang="fr-BE" dirty="0"/>
                        <a:t>Faire </a:t>
                      </a:r>
                      <a:r>
                        <a:rPr lang="fr-BE" noProof="0" dirty="0"/>
                        <a:t>avancer</a:t>
                      </a:r>
                      <a:r>
                        <a:rPr lang="fr-BE" baseline="0" dirty="0"/>
                        <a:t> les </a:t>
                      </a:r>
                      <a:r>
                        <a:rPr lang="fr-BE" baseline="0" noProof="0" dirty="0"/>
                        <a:t>processus</a:t>
                      </a:r>
                      <a:r>
                        <a:rPr lang="fr-BE" baseline="0" dirty="0"/>
                        <a:t> </a:t>
                      </a:r>
                      <a:endParaRPr lang="fr-BE" dirty="0"/>
                    </a:p>
                  </a:txBody>
                  <a:tcPr/>
                </a:tc>
                <a:tc>
                  <a:txBody>
                    <a:bodyPr/>
                    <a:lstStyle/>
                    <a:p>
                      <a:r>
                        <a:rPr lang="fr-BE" sz="1800" kern="1200" dirty="0">
                          <a:solidFill>
                            <a:schemeClr val="dk1"/>
                          </a:solidFill>
                          <a:effectLst/>
                          <a:latin typeface="+mn-lt"/>
                          <a:ea typeface="+mn-ea"/>
                          <a:cs typeface="+mn-cs"/>
                        </a:rPr>
                        <a:t>Organiser des réunions de préparation pour élaborer des positions concertées et communes aux réunions des parties des conventions</a:t>
                      </a:r>
                      <a:endParaRPr lang="fr-BE" dirty="0"/>
                    </a:p>
                  </a:txBody>
                  <a:tcPr/>
                </a:tc>
                <a:tc>
                  <a:txBody>
                    <a:bodyPr/>
                    <a:lstStyle/>
                    <a:p>
                      <a:r>
                        <a:rPr lang="fr-BE" dirty="0"/>
                        <a:t>Macro</a:t>
                      </a:r>
                    </a:p>
                    <a:p>
                      <a:r>
                        <a:rPr lang="fr-BE" baseline="0" dirty="0"/>
                        <a:t>Etat </a:t>
                      </a:r>
                      <a:endParaRPr lang="fr-BE" dirty="0"/>
                    </a:p>
                  </a:txBody>
                  <a:tcPr/>
                </a:tc>
                <a:extLst>
                  <a:ext uri="{0D108BD9-81ED-4DB2-BD59-A6C34878D82A}">
                    <a16:rowId xmlns:a16="http://schemas.microsoft.com/office/drawing/2014/main" val="10003"/>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fr-BE" noProof="0" dirty="0">
                          <a:sym typeface="Wingdings" panose="05000000000000000000" pitchFamily="2" charset="2"/>
                        </a:rPr>
                        <a:t>Planification/programmation</a:t>
                      </a:r>
                      <a:r>
                        <a:rPr lang="fr-BE" dirty="0">
                          <a:sym typeface="Wingdings" panose="05000000000000000000" pitchFamily="2" charset="2"/>
                        </a:rPr>
                        <a:t> action  </a:t>
                      </a:r>
                    </a:p>
                  </a:txBody>
                  <a:tcPr/>
                </a:tc>
                <a:tc>
                  <a:txBody>
                    <a:bodyPr/>
                    <a:lstStyle/>
                    <a:p>
                      <a:r>
                        <a:rPr lang="fr-BE" dirty="0"/>
                        <a:t>Actions,</a:t>
                      </a:r>
                      <a:r>
                        <a:rPr lang="fr-BE" baseline="0" dirty="0"/>
                        <a:t> </a:t>
                      </a:r>
                      <a:endParaRPr lang="fr-BE"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BE" sz="1800" kern="1200" dirty="0">
                          <a:solidFill>
                            <a:schemeClr val="dk1"/>
                          </a:solidFill>
                          <a:effectLst/>
                          <a:latin typeface="+mn-lt"/>
                          <a:ea typeface="+mn-ea"/>
                          <a:cs typeface="+mn-cs"/>
                        </a:rPr>
                        <a:t>Créer, activer  et renforcer les services  en charge des statistiques forestières comme véritable unités fonctionnelles pour  la production annuelle des statistiques  sur la base des indicateurs  en lien avec lien avec l’OFAC  …. </a:t>
                      </a:r>
                    </a:p>
                  </a:txBody>
                  <a:tcPr/>
                </a:tc>
                <a:tc>
                  <a:txBody>
                    <a:bodyPr/>
                    <a:lstStyle/>
                    <a:p>
                      <a:r>
                        <a:rPr lang="fr-BE" dirty="0"/>
                        <a:t>Etat</a:t>
                      </a:r>
                      <a:r>
                        <a:rPr lang="fr-BE" baseline="0" dirty="0"/>
                        <a:t> </a:t>
                      </a:r>
                      <a:endParaRPr lang="fr-BE" dirty="0"/>
                    </a:p>
                  </a:txBody>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2091506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0"/>
            <a:ext cx="12192000" cy="901874"/>
          </a:xfrm>
        </p:spPr>
        <p:style>
          <a:lnRef idx="3">
            <a:schemeClr val="lt1"/>
          </a:lnRef>
          <a:fillRef idx="1">
            <a:schemeClr val="dk1"/>
          </a:fillRef>
          <a:effectRef idx="1">
            <a:schemeClr val="dk1"/>
          </a:effectRef>
          <a:fontRef idx="minor">
            <a:schemeClr val="lt1"/>
          </a:fontRef>
        </p:style>
        <p:txBody>
          <a:bodyPr vert="horz" lIns="91440" tIns="45720" rIns="91440" bIns="45720" rtlCol="0" anchor="ctr">
            <a:normAutofit/>
          </a:bodyPr>
          <a:lstStyle/>
          <a:p>
            <a:pPr lvl="3" algn="l" rtl="0">
              <a:lnSpc>
                <a:spcPct val="90000"/>
              </a:lnSpc>
              <a:spcBef>
                <a:spcPct val="0"/>
              </a:spcBef>
            </a:pPr>
            <a:r>
              <a:rPr lang="fr-FR" sz="4000" b="1" kern="1200" dirty="0"/>
              <a:t>Cartographie des acteurs </a:t>
            </a:r>
          </a:p>
        </p:txBody>
      </p:sp>
      <p:sp>
        <p:nvSpPr>
          <p:cNvPr id="6" name="Ellipse 4"/>
          <p:cNvSpPr>
            <a:spLocks noChangeArrowheads="1"/>
          </p:cNvSpPr>
          <p:nvPr/>
        </p:nvSpPr>
        <p:spPr bwMode="auto">
          <a:xfrm>
            <a:off x="1474357" y="1094402"/>
            <a:ext cx="5778702" cy="5499971"/>
          </a:xfrm>
          <a:prstGeom prst="ellipse">
            <a:avLst/>
          </a:prstGeom>
          <a:solidFill>
            <a:schemeClr val="bg1">
              <a:lumMod val="95000"/>
            </a:schemeClr>
          </a:solidFill>
          <a:ln w="9525" algn="ctr">
            <a:solidFill>
              <a:schemeClr val="tx1"/>
            </a:solidFill>
            <a:round/>
            <a:headEnd/>
            <a:tailEnd/>
          </a:ln>
        </p:spPr>
        <p:txBody>
          <a:bodyPr/>
          <a:lstStyle>
            <a:lvl1pPr eaLnBrk="0" hangingPunct="0">
              <a:defRPr sz="2200" b="1">
                <a:solidFill>
                  <a:srgbClr val="999999"/>
                </a:solidFill>
                <a:latin typeface="Arial" charset="0"/>
              </a:defRPr>
            </a:lvl1pPr>
            <a:lvl2pPr marL="742950" indent="-285750" eaLnBrk="0" hangingPunct="0">
              <a:defRPr sz="2200" b="1">
                <a:solidFill>
                  <a:srgbClr val="999999"/>
                </a:solidFill>
                <a:latin typeface="Arial" charset="0"/>
              </a:defRPr>
            </a:lvl2pPr>
            <a:lvl3pPr marL="1143000" indent="-228600" eaLnBrk="0" hangingPunct="0">
              <a:defRPr sz="2200" b="1">
                <a:solidFill>
                  <a:srgbClr val="999999"/>
                </a:solidFill>
                <a:latin typeface="Arial" charset="0"/>
              </a:defRPr>
            </a:lvl3pPr>
            <a:lvl4pPr marL="1600200" indent="-228600" eaLnBrk="0" hangingPunct="0">
              <a:defRPr sz="2200" b="1">
                <a:solidFill>
                  <a:srgbClr val="999999"/>
                </a:solidFill>
                <a:latin typeface="Arial" charset="0"/>
              </a:defRPr>
            </a:lvl4pPr>
            <a:lvl5pPr marL="2057400" indent="-228600" eaLnBrk="0" hangingPunct="0">
              <a:defRPr sz="2200" b="1">
                <a:solidFill>
                  <a:srgbClr val="999999"/>
                </a:solidFill>
                <a:latin typeface="Arial" charset="0"/>
              </a:defRPr>
            </a:lvl5pPr>
            <a:lvl6pPr marL="2514600" indent="-228600" eaLnBrk="0" fontAlgn="base" hangingPunct="0">
              <a:spcBef>
                <a:spcPct val="0"/>
              </a:spcBef>
              <a:spcAft>
                <a:spcPct val="0"/>
              </a:spcAft>
              <a:defRPr sz="2200" b="1">
                <a:solidFill>
                  <a:srgbClr val="999999"/>
                </a:solidFill>
                <a:latin typeface="Arial" charset="0"/>
              </a:defRPr>
            </a:lvl6pPr>
            <a:lvl7pPr marL="2971800" indent="-228600" eaLnBrk="0" fontAlgn="base" hangingPunct="0">
              <a:spcBef>
                <a:spcPct val="0"/>
              </a:spcBef>
              <a:spcAft>
                <a:spcPct val="0"/>
              </a:spcAft>
              <a:defRPr sz="2200" b="1">
                <a:solidFill>
                  <a:srgbClr val="999999"/>
                </a:solidFill>
                <a:latin typeface="Arial" charset="0"/>
              </a:defRPr>
            </a:lvl7pPr>
            <a:lvl8pPr marL="3429000" indent="-228600" eaLnBrk="0" fontAlgn="base" hangingPunct="0">
              <a:spcBef>
                <a:spcPct val="0"/>
              </a:spcBef>
              <a:spcAft>
                <a:spcPct val="0"/>
              </a:spcAft>
              <a:defRPr sz="2200" b="1">
                <a:solidFill>
                  <a:srgbClr val="999999"/>
                </a:solidFill>
                <a:latin typeface="Arial" charset="0"/>
              </a:defRPr>
            </a:lvl8pPr>
            <a:lvl9pPr marL="3886200" indent="-228600" eaLnBrk="0" fontAlgn="base" hangingPunct="0">
              <a:spcBef>
                <a:spcPct val="0"/>
              </a:spcBef>
              <a:spcAft>
                <a:spcPct val="0"/>
              </a:spcAft>
              <a:defRPr sz="2200" b="1">
                <a:solidFill>
                  <a:srgbClr val="999999"/>
                </a:solidFill>
                <a:latin typeface="Arial" charset="0"/>
              </a:defRPr>
            </a:lvl9pPr>
          </a:lstStyle>
          <a:p>
            <a:endParaRPr lang="fr-FR" altLang="fr-FR"/>
          </a:p>
        </p:txBody>
      </p:sp>
      <p:sp>
        <p:nvSpPr>
          <p:cNvPr id="7" name="Ellipse 5"/>
          <p:cNvSpPr>
            <a:spLocks noChangeAspect="1"/>
          </p:cNvSpPr>
          <p:nvPr/>
        </p:nvSpPr>
        <p:spPr bwMode="auto">
          <a:xfrm>
            <a:off x="3705964" y="3539218"/>
            <a:ext cx="953622" cy="881909"/>
          </a:xfrm>
          <a:prstGeom prst="ellipse">
            <a:avLst/>
          </a:prstGeom>
          <a:solidFill>
            <a:schemeClr val="accent6">
              <a:lumMod val="60000"/>
              <a:lumOff val="40000"/>
            </a:schemeClr>
          </a:solidFill>
          <a:ln w="9525" algn="ctr">
            <a:solidFill>
              <a:schemeClr val="tx1"/>
            </a:solidFill>
            <a:round/>
            <a:headEnd/>
            <a:tailEnd/>
          </a:ln>
        </p:spPr>
        <p:txBody>
          <a:bodyPr wrap="none"/>
          <a:lstStyle>
            <a:lvl1pPr eaLnBrk="0" hangingPunct="0">
              <a:defRPr sz="2200" b="1">
                <a:solidFill>
                  <a:srgbClr val="999999"/>
                </a:solidFill>
                <a:latin typeface="Arial" charset="0"/>
              </a:defRPr>
            </a:lvl1pPr>
            <a:lvl2pPr marL="742950" indent="-285750" eaLnBrk="0" hangingPunct="0">
              <a:defRPr sz="2200" b="1">
                <a:solidFill>
                  <a:srgbClr val="999999"/>
                </a:solidFill>
                <a:latin typeface="Arial" charset="0"/>
              </a:defRPr>
            </a:lvl2pPr>
            <a:lvl3pPr marL="1143000" indent="-228600" eaLnBrk="0" hangingPunct="0">
              <a:defRPr sz="2200" b="1">
                <a:solidFill>
                  <a:srgbClr val="999999"/>
                </a:solidFill>
                <a:latin typeface="Arial" charset="0"/>
              </a:defRPr>
            </a:lvl3pPr>
            <a:lvl4pPr marL="1600200" indent="-228600" eaLnBrk="0" hangingPunct="0">
              <a:defRPr sz="2200" b="1">
                <a:solidFill>
                  <a:srgbClr val="999999"/>
                </a:solidFill>
                <a:latin typeface="Arial" charset="0"/>
              </a:defRPr>
            </a:lvl4pPr>
            <a:lvl5pPr marL="2057400" indent="-228600" eaLnBrk="0" hangingPunct="0">
              <a:defRPr sz="2200" b="1">
                <a:solidFill>
                  <a:srgbClr val="999999"/>
                </a:solidFill>
                <a:latin typeface="Arial" charset="0"/>
              </a:defRPr>
            </a:lvl5pPr>
            <a:lvl6pPr marL="2514600" indent="-228600" eaLnBrk="0" fontAlgn="base" hangingPunct="0">
              <a:spcBef>
                <a:spcPct val="0"/>
              </a:spcBef>
              <a:spcAft>
                <a:spcPct val="0"/>
              </a:spcAft>
              <a:defRPr sz="2200" b="1">
                <a:solidFill>
                  <a:srgbClr val="999999"/>
                </a:solidFill>
                <a:latin typeface="Arial" charset="0"/>
              </a:defRPr>
            </a:lvl6pPr>
            <a:lvl7pPr marL="2971800" indent="-228600" eaLnBrk="0" fontAlgn="base" hangingPunct="0">
              <a:spcBef>
                <a:spcPct val="0"/>
              </a:spcBef>
              <a:spcAft>
                <a:spcPct val="0"/>
              </a:spcAft>
              <a:defRPr sz="2200" b="1">
                <a:solidFill>
                  <a:srgbClr val="999999"/>
                </a:solidFill>
                <a:latin typeface="Arial" charset="0"/>
              </a:defRPr>
            </a:lvl7pPr>
            <a:lvl8pPr marL="3429000" indent="-228600" eaLnBrk="0" fontAlgn="base" hangingPunct="0">
              <a:spcBef>
                <a:spcPct val="0"/>
              </a:spcBef>
              <a:spcAft>
                <a:spcPct val="0"/>
              </a:spcAft>
              <a:defRPr sz="2200" b="1">
                <a:solidFill>
                  <a:srgbClr val="999999"/>
                </a:solidFill>
                <a:latin typeface="Arial" charset="0"/>
              </a:defRPr>
            </a:lvl8pPr>
            <a:lvl9pPr marL="3886200" indent="-228600" eaLnBrk="0" fontAlgn="base" hangingPunct="0">
              <a:spcBef>
                <a:spcPct val="0"/>
              </a:spcBef>
              <a:spcAft>
                <a:spcPct val="0"/>
              </a:spcAft>
              <a:defRPr sz="2200" b="1">
                <a:solidFill>
                  <a:srgbClr val="999999"/>
                </a:solidFill>
                <a:latin typeface="Arial" charset="0"/>
              </a:defRPr>
            </a:lvl9pPr>
          </a:lstStyle>
          <a:p>
            <a:pPr algn="ctr"/>
            <a:endParaRPr lang="fr-FR" altLang="fr-FR" sz="1300" dirty="0">
              <a:solidFill>
                <a:schemeClr val="tx1"/>
              </a:solidFill>
            </a:endParaRPr>
          </a:p>
        </p:txBody>
      </p:sp>
      <p:cxnSp>
        <p:nvCxnSpPr>
          <p:cNvPr id="8" name="Gerade Verbindung 12"/>
          <p:cNvCxnSpPr>
            <a:cxnSpLocks noChangeShapeType="1"/>
            <a:endCxn id="7" idx="3"/>
          </p:cNvCxnSpPr>
          <p:nvPr/>
        </p:nvCxnSpPr>
        <p:spPr bwMode="auto">
          <a:xfrm flipV="1">
            <a:off x="3231061" y="4291974"/>
            <a:ext cx="614558" cy="2186958"/>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9" name="Gerade Verbindung 20"/>
          <p:cNvCxnSpPr>
            <a:cxnSpLocks noChangeShapeType="1"/>
            <a:stCxn id="7" idx="6"/>
          </p:cNvCxnSpPr>
          <p:nvPr/>
        </p:nvCxnSpPr>
        <p:spPr bwMode="auto">
          <a:xfrm>
            <a:off x="4659586" y="3980173"/>
            <a:ext cx="2497000" cy="709993"/>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10" name="Textfeld 23"/>
          <p:cNvSpPr txBox="1">
            <a:spLocks noChangeArrowheads="1"/>
          </p:cNvSpPr>
          <p:nvPr/>
        </p:nvSpPr>
        <p:spPr bwMode="auto">
          <a:xfrm>
            <a:off x="219317" y="4391505"/>
            <a:ext cx="1522646" cy="46935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200" b="1">
                <a:solidFill>
                  <a:srgbClr val="999999"/>
                </a:solidFill>
                <a:latin typeface="Arial" charset="0"/>
              </a:defRPr>
            </a:lvl1pPr>
            <a:lvl2pPr marL="742950" indent="-285750" eaLnBrk="0" hangingPunct="0">
              <a:defRPr sz="2200" b="1">
                <a:solidFill>
                  <a:srgbClr val="999999"/>
                </a:solidFill>
                <a:latin typeface="Arial" charset="0"/>
              </a:defRPr>
            </a:lvl2pPr>
            <a:lvl3pPr marL="1143000" indent="-228600" eaLnBrk="0" hangingPunct="0">
              <a:defRPr sz="2200" b="1">
                <a:solidFill>
                  <a:srgbClr val="999999"/>
                </a:solidFill>
                <a:latin typeface="Arial" charset="0"/>
              </a:defRPr>
            </a:lvl3pPr>
            <a:lvl4pPr marL="1600200" indent="-228600" eaLnBrk="0" hangingPunct="0">
              <a:defRPr sz="2200" b="1">
                <a:solidFill>
                  <a:srgbClr val="999999"/>
                </a:solidFill>
                <a:latin typeface="Arial" charset="0"/>
              </a:defRPr>
            </a:lvl4pPr>
            <a:lvl5pPr marL="2057400" indent="-228600" eaLnBrk="0" hangingPunct="0">
              <a:defRPr sz="2200" b="1">
                <a:solidFill>
                  <a:srgbClr val="999999"/>
                </a:solidFill>
                <a:latin typeface="Arial" charset="0"/>
              </a:defRPr>
            </a:lvl5pPr>
            <a:lvl6pPr marL="2514600" indent="-228600" eaLnBrk="0" fontAlgn="base" hangingPunct="0">
              <a:spcBef>
                <a:spcPct val="0"/>
              </a:spcBef>
              <a:spcAft>
                <a:spcPct val="0"/>
              </a:spcAft>
              <a:defRPr sz="2200" b="1">
                <a:solidFill>
                  <a:srgbClr val="999999"/>
                </a:solidFill>
                <a:latin typeface="Arial" charset="0"/>
              </a:defRPr>
            </a:lvl6pPr>
            <a:lvl7pPr marL="2971800" indent="-228600" eaLnBrk="0" fontAlgn="base" hangingPunct="0">
              <a:spcBef>
                <a:spcPct val="0"/>
              </a:spcBef>
              <a:spcAft>
                <a:spcPct val="0"/>
              </a:spcAft>
              <a:defRPr sz="2200" b="1">
                <a:solidFill>
                  <a:srgbClr val="999999"/>
                </a:solidFill>
                <a:latin typeface="Arial" charset="0"/>
              </a:defRPr>
            </a:lvl7pPr>
            <a:lvl8pPr marL="3429000" indent="-228600" eaLnBrk="0" fontAlgn="base" hangingPunct="0">
              <a:spcBef>
                <a:spcPct val="0"/>
              </a:spcBef>
              <a:spcAft>
                <a:spcPct val="0"/>
              </a:spcAft>
              <a:defRPr sz="2200" b="1">
                <a:solidFill>
                  <a:srgbClr val="999999"/>
                </a:solidFill>
                <a:latin typeface="Arial" charset="0"/>
              </a:defRPr>
            </a:lvl8pPr>
            <a:lvl9pPr marL="3886200" indent="-228600" eaLnBrk="0" fontAlgn="base" hangingPunct="0">
              <a:spcBef>
                <a:spcPct val="0"/>
              </a:spcBef>
              <a:spcAft>
                <a:spcPct val="0"/>
              </a:spcAft>
              <a:defRPr sz="2200" b="1">
                <a:solidFill>
                  <a:srgbClr val="999999"/>
                </a:solidFill>
                <a:latin typeface="Arial" charset="0"/>
              </a:defRPr>
            </a:lvl9pPr>
          </a:lstStyle>
          <a:p>
            <a:r>
              <a:rPr lang="fr-FR" altLang="fr-FR" sz="1050" dirty="0">
                <a:solidFill>
                  <a:srgbClr val="FF0000"/>
                </a:solidFill>
              </a:rPr>
              <a:t>PARTENAIRES NON ETATIQUES</a:t>
            </a:r>
            <a:r>
              <a:rPr lang="fr-FR" altLang="fr-FR" sz="1400" dirty="0">
                <a:solidFill>
                  <a:schemeClr val="tx1"/>
                </a:solidFill>
              </a:rPr>
              <a:t> </a:t>
            </a:r>
          </a:p>
        </p:txBody>
      </p:sp>
      <p:sp>
        <p:nvSpPr>
          <p:cNvPr id="11" name="Textfeld 25"/>
          <p:cNvSpPr txBox="1">
            <a:spLocks noChangeArrowheads="1"/>
          </p:cNvSpPr>
          <p:nvPr/>
        </p:nvSpPr>
        <p:spPr bwMode="auto">
          <a:xfrm>
            <a:off x="5844569" y="5262224"/>
            <a:ext cx="2217641" cy="41549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200" b="1">
                <a:solidFill>
                  <a:srgbClr val="999999"/>
                </a:solidFill>
                <a:latin typeface="Arial" charset="0"/>
              </a:defRPr>
            </a:lvl1pPr>
            <a:lvl2pPr marL="742950" indent="-285750" eaLnBrk="0" hangingPunct="0">
              <a:defRPr sz="2200" b="1">
                <a:solidFill>
                  <a:srgbClr val="999999"/>
                </a:solidFill>
                <a:latin typeface="Arial" charset="0"/>
              </a:defRPr>
            </a:lvl2pPr>
            <a:lvl3pPr marL="1143000" indent="-228600" eaLnBrk="0" hangingPunct="0">
              <a:defRPr sz="2200" b="1">
                <a:solidFill>
                  <a:srgbClr val="999999"/>
                </a:solidFill>
                <a:latin typeface="Arial" charset="0"/>
              </a:defRPr>
            </a:lvl3pPr>
            <a:lvl4pPr marL="1600200" indent="-228600" eaLnBrk="0" hangingPunct="0">
              <a:defRPr sz="2200" b="1">
                <a:solidFill>
                  <a:srgbClr val="999999"/>
                </a:solidFill>
                <a:latin typeface="Arial" charset="0"/>
              </a:defRPr>
            </a:lvl4pPr>
            <a:lvl5pPr marL="2057400" indent="-228600" eaLnBrk="0" hangingPunct="0">
              <a:defRPr sz="2200" b="1">
                <a:solidFill>
                  <a:srgbClr val="999999"/>
                </a:solidFill>
                <a:latin typeface="Arial" charset="0"/>
              </a:defRPr>
            </a:lvl5pPr>
            <a:lvl6pPr marL="2514600" indent="-228600" eaLnBrk="0" fontAlgn="base" hangingPunct="0">
              <a:spcBef>
                <a:spcPct val="0"/>
              </a:spcBef>
              <a:spcAft>
                <a:spcPct val="0"/>
              </a:spcAft>
              <a:defRPr sz="2200" b="1">
                <a:solidFill>
                  <a:srgbClr val="999999"/>
                </a:solidFill>
                <a:latin typeface="Arial" charset="0"/>
              </a:defRPr>
            </a:lvl6pPr>
            <a:lvl7pPr marL="2971800" indent="-228600" eaLnBrk="0" fontAlgn="base" hangingPunct="0">
              <a:spcBef>
                <a:spcPct val="0"/>
              </a:spcBef>
              <a:spcAft>
                <a:spcPct val="0"/>
              </a:spcAft>
              <a:defRPr sz="2200" b="1">
                <a:solidFill>
                  <a:srgbClr val="999999"/>
                </a:solidFill>
                <a:latin typeface="Arial" charset="0"/>
              </a:defRPr>
            </a:lvl7pPr>
            <a:lvl8pPr marL="3429000" indent="-228600" eaLnBrk="0" fontAlgn="base" hangingPunct="0">
              <a:spcBef>
                <a:spcPct val="0"/>
              </a:spcBef>
              <a:spcAft>
                <a:spcPct val="0"/>
              </a:spcAft>
              <a:defRPr sz="2200" b="1">
                <a:solidFill>
                  <a:srgbClr val="999999"/>
                </a:solidFill>
                <a:latin typeface="Arial" charset="0"/>
              </a:defRPr>
            </a:lvl8pPr>
            <a:lvl9pPr marL="3886200" indent="-228600" eaLnBrk="0" fontAlgn="base" hangingPunct="0">
              <a:spcBef>
                <a:spcPct val="0"/>
              </a:spcBef>
              <a:spcAft>
                <a:spcPct val="0"/>
              </a:spcAft>
              <a:defRPr sz="2200" b="1">
                <a:solidFill>
                  <a:srgbClr val="999999"/>
                </a:solidFill>
                <a:latin typeface="Arial" charset="0"/>
              </a:defRPr>
            </a:lvl9pPr>
          </a:lstStyle>
          <a:p>
            <a:r>
              <a:rPr lang="fr-FR" altLang="fr-FR" sz="1050" dirty="0">
                <a:solidFill>
                  <a:srgbClr val="FF0000"/>
                </a:solidFill>
              </a:rPr>
              <a:t>ETATIQUES</a:t>
            </a:r>
          </a:p>
          <a:p>
            <a:r>
              <a:rPr lang="en-US" altLang="fr-FR" sz="1050" dirty="0">
                <a:solidFill>
                  <a:srgbClr val="FF0000"/>
                </a:solidFill>
              </a:rPr>
              <a:t>(</a:t>
            </a:r>
            <a:r>
              <a:rPr lang="fr-CM" sz="1050" dirty="0">
                <a:solidFill>
                  <a:srgbClr val="FF0000"/>
                </a:solidFill>
              </a:rPr>
              <a:t>Nationales</a:t>
            </a:r>
            <a:r>
              <a:rPr lang="en-US" sz="1050" dirty="0">
                <a:solidFill>
                  <a:srgbClr val="FF0000"/>
                </a:solidFill>
              </a:rPr>
              <a:t> et </a:t>
            </a:r>
            <a:r>
              <a:rPr lang="fr-FR" sz="1050" dirty="0">
                <a:solidFill>
                  <a:srgbClr val="FF0000"/>
                </a:solidFill>
              </a:rPr>
              <a:t>Régionales</a:t>
            </a:r>
            <a:r>
              <a:rPr lang="en-US" altLang="fr-FR" sz="1050" dirty="0">
                <a:solidFill>
                  <a:srgbClr val="FF0000"/>
                </a:solidFill>
              </a:rPr>
              <a:t>) </a:t>
            </a:r>
            <a:endParaRPr lang="fr-FR" altLang="fr-FR" sz="1050" dirty="0">
              <a:solidFill>
                <a:srgbClr val="FF0000"/>
              </a:solidFill>
            </a:endParaRPr>
          </a:p>
        </p:txBody>
      </p:sp>
      <p:sp>
        <p:nvSpPr>
          <p:cNvPr id="12" name="Oval 20"/>
          <p:cNvSpPr>
            <a:spLocks noChangeArrowheads="1"/>
          </p:cNvSpPr>
          <p:nvPr/>
        </p:nvSpPr>
        <p:spPr bwMode="auto">
          <a:xfrm>
            <a:off x="4631897" y="3526056"/>
            <a:ext cx="535195" cy="474194"/>
          </a:xfrm>
          <a:prstGeom prst="ellipse">
            <a:avLst/>
          </a:prstGeom>
          <a:solidFill>
            <a:srgbClr val="FFFF00"/>
          </a:solidFill>
          <a:ln w="9525">
            <a:solidFill>
              <a:srgbClr val="000000"/>
            </a:solidFill>
            <a:round/>
            <a:headEnd/>
            <a:tailEnd/>
          </a:ln>
        </p:spPr>
        <p:txBody>
          <a:bodyPr wrap="none" anchor="ctr"/>
          <a:lstStyle>
            <a:lvl1pPr eaLnBrk="0" hangingPunct="0">
              <a:defRPr sz="2200" b="1">
                <a:solidFill>
                  <a:srgbClr val="999999"/>
                </a:solidFill>
                <a:latin typeface="Arial" charset="0"/>
              </a:defRPr>
            </a:lvl1pPr>
            <a:lvl2pPr marL="742950" indent="-285750" eaLnBrk="0" hangingPunct="0">
              <a:defRPr sz="2200" b="1">
                <a:solidFill>
                  <a:srgbClr val="999999"/>
                </a:solidFill>
                <a:latin typeface="Arial" charset="0"/>
              </a:defRPr>
            </a:lvl2pPr>
            <a:lvl3pPr marL="1143000" indent="-228600" eaLnBrk="0" hangingPunct="0">
              <a:defRPr sz="2200" b="1">
                <a:solidFill>
                  <a:srgbClr val="999999"/>
                </a:solidFill>
                <a:latin typeface="Arial" charset="0"/>
              </a:defRPr>
            </a:lvl3pPr>
            <a:lvl4pPr marL="1600200" indent="-228600" eaLnBrk="0" hangingPunct="0">
              <a:defRPr sz="2200" b="1">
                <a:solidFill>
                  <a:srgbClr val="999999"/>
                </a:solidFill>
                <a:latin typeface="Arial" charset="0"/>
              </a:defRPr>
            </a:lvl4pPr>
            <a:lvl5pPr marL="2057400" indent="-228600" eaLnBrk="0" hangingPunct="0">
              <a:defRPr sz="2200" b="1">
                <a:solidFill>
                  <a:srgbClr val="999999"/>
                </a:solidFill>
                <a:latin typeface="Arial" charset="0"/>
              </a:defRPr>
            </a:lvl5pPr>
            <a:lvl6pPr marL="2514600" indent="-228600" eaLnBrk="0" fontAlgn="base" hangingPunct="0">
              <a:spcBef>
                <a:spcPct val="0"/>
              </a:spcBef>
              <a:spcAft>
                <a:spcPct val="0"/>
              </a:spcAft>
              <a:defRPr sz="2200" b="1">
                <a:solidFill>
                  <a:srgbClr val="999999"/>
                </a:solidFill>
                <a:latin typeface="Arial" charset="0"/>
              </a:defRPr>
            </a:lvl6pPr>
            <a:lvl7pPr marL="2971800" indent="-228600" eaLnBrk="0" fontAlgn="base" hangingPunct="0">
              <a:spcBef>
                <a:spcPct val="0"/>
              </a:spcBef>
              <a:spcAft>
                <a:spcPct val="0"/>
              </a:spcAft>
              <a:defRPr sz="2200" b="1">
                <a:solidFill>
                  <a:srgbClr val="999999"/>
                </a:solidFill>
                <a:latin typeface="Arial" charset="0"/>
              </a:defRPr>
            </a:lvl7pPr>
            <a:lvl8pPr marL="3429000" indent="-228600" eaLnBrk="0" fontAlgn="base" hangingPunct="0">
              <a:spcBef>
                <a:spcPct val="0"/>
              </a:spcBef>
              <a:spcAft>
                <a:spcPct val="0"/>
              </a:spcAft>
              <a:defRPr sz="2200" b="1">
                <a:solidFill>
                  <a:srgbClr val="999999"/>
                </a:solidFill>
                <a:latin typeface="Arial" charset="0"/>
              </a:defRPr>
            </a:lvl8pPr>
            <a:lvl9pPr marL="3886200" indent="-228600" eaLnBrk="0" fontAlgn="base" hangingPunct="0">
              <a:spcBef>
                <a:spcPct val="0"/>
              </a:spcBef>
              <a:spcAft>
                <a:spcPct val="0"/>
              </a:spcAft>
              <a:defRPr sz="2200" b="1">
                <a:solidFill>
                  <a:srgbClr val="999999"/>
                </a:solidFill>
                <a:latin typeface="Arial" charset="0"/>
              </a:defRPr>
            </a:lvl9pPr>
          </a:lstStyle>
          <a:p>
            <a:pPr algn="ctr">
              <a:spcAft>
                <a:spcPts val="1000"/>
              </a:spcAft>
            </a:pPr>
            <a:r>
              <a:rPr lang="de-DE" altLang="fr-FR" sz="1050" dirty="0">
                <a:solidFill>
                  <a:schemeClr val="tx1"/>
                </a:solidFill>
                <a:latin typeface="Calibri" pitchFamily="34" charset="0"/>
              </a:rPr>
              <a:t>WWF</a:t>
            </a:r>
            <a:endParaRPr lang="de-DE" altLang="fr-FR" sz="2000" dirty="0">
              <a:solidFill>
                <a:schemeClr val="tx1"/>
              </a:solidFill>
            </a:endParaRPr>
          </a:p>
        </p:txBody>
      </p:sp>
      <p:sp>
        <p:nvSpPr>
          <p:cNvPr id="13" name="Oval 25"/>
          <p:cNvSpPr>
            <a:spLocks noChangeArrowheads="1"/>
          </p:cNvSpPr>
          <p:nvPr/>
        </p:nvSpPr>
        <p:spPr bwMode="auto">
          <a:xfrm>
            <a:off x="5589267" y="4424795"/>
            <a:ext cx="856912" cy="650050"/>
          </a:xfrm>
          <a:prstGeom prst="ellipse">
            <a:avLst/>
          </a:prstGeom>
          <a:solidFill>
            <a:srgbClr val="FFC000"/>
          </a:solidFill>
          <a:ln w="9525">
            <a:solidFill>
              <a:srgbClr val="000000"/>
            </a:solidFill>
            <a:round/>
            <a:headEnd/>
            <a:tailEnd/>
          </a:ln>
        </p:spPr>
        <p:txBody>
          <a:bodyPr wrap="none" anchor="ctr"/>
          <a:lstStyle>
            <a:lvl1pPr eaLnBrk="0" hangingPunct="0">
              <a:defRPr sz="2200" b="1">
                <a:solidFill>
                  <a:srgbClr val="999999"/>
                </a:solidFill>
                <a:latin typeface="Arial" charset="0"/>
              </a:defRPr>
            </a:lvl1pPr>
            <a:lvl2pPr marL="742950" indent="-285750" eaLnBrk="0" hangingPunct="0">
              <a:defRPr sz="2200" b="1">
                <a:solidFill>
                  <a:srgbClr val="999999"/>
                </a:solidFill>
                <a:latin typeface="Arial" charset="0"/>
              </a:defRPr>
            </a:lvl2pPr>
            <a:lvl3pPr marL="1143000" indent="-228600" eaLnBrk="0" hangingPunct="0">
              <a:defRPr sz="2200" b="1">
                <a:solidFill>
                  <a:srgbClr val="999999"/>
                </a:solidFill>
                <a:latin typeface="Arial" charset="0"/>
              </a:defRPr>
            </a:lvl3pPr>
            <a:lvl4pPr marL="1600200" indent="-228600" eaLnBrk="0" hangingPunct="0">
              <a:defRPr sz="2200" b="1">
                <a:solidFill>
                  <a:srgbClr val="999999"/>
                </a:solidFill>
                <a:latin typeface="Arial" charset="0"/>
              </a:defRPr>
            </a:lvl4pPr>
            <a:lvl5pPr marL="2057400" indent="-228600" eaLnBrk="0" hangingPunct="0">
              <a:defRPr sz="2200" b="1">
                <a:solidFill>
                  <a:srgbClr val="999999"/>
                </a:solidFill>
                <a:latin typeface="Arial" charset="0"/>
              </a:defRPr>
            </a:lvl5pPr>
            <a:lvl6pPr marL="2514600" indent="-228600" eaLnBrk="0" fontAlgn="base" hangingPunct="0">
              <a:spcBef>
                <a:spcPct val="0"/>
              </a:spcBef>
              <a:spcAft>
                <a:spcPct val="0"/>
              </a:spcAft>
              <a:defRPr sz="2200" b="1">
                <a:solidFill>
                  <a:srgbClr val="999999"/>
                </a:solidFill>
                <a:latin typeface="Arial" charset="0"/>
              </a:defRPr>
            </a:lvl6pPr>
            <a:lvl7pPr marL="2971800" indent="-228600" eaLnBrk="0" fontAlgn="base" hangingPunct="0">
              <a:spcBef>
                <a:spcPct val="0"/>
              </a:spcBef>
              <a:spcAft>
                <a:spcPct val="0"/>
              </a:spcAft>
              <a:defRPr sz="2200" b="1">
                <a:solidFill>
                  <a:srgbClr val="999999"/>
                </a:solidFill>
                <a:latin typeface="Arial" charset="0"/>
              </a:defRPr>
            </a:lvl7pPr>
            <a:lvl8pPr marL="3429000" indent="-228600" eaLnBrk="0" fontAlgn="base" hangingPunct="0">
              <a:spcBef>
                <a:spcPct val="0"/>
              </a:spcBef>
              <a:spcAft>
                <a:spcPct val="0"/>
              </a:spcAft>
              <a:defRPr sz="2200" b="1">
                <a:solidFill>
                  <a:srgbClr val="999999"/>
                </a:solidFill>
                <a:latin typeface="Arial" charset="0"/>
              </a:defRPr>
            </a:lvl8pPr>
            <a:lvl9pPr marL="3886200" indent="-228600" eaLnBrk="0" fontAlgn="base" hangingPunct="0">
              <a:spcBef>
                <a:spcPct val="0"/>
              </a:spcBef>
              <a:spcAft>
                <a:spcPct val="0"/>
              </a:spcAft>
              <a:defRPr sz="2200" b="1">
                <a:solidFill>
                  <a:srgbClr val="999999"/>
                </a:solidFill>
                <a:latin typeface="Arial" charset="0"/>
              </a:defRPr>
            </a:lvl9pPr>
          </a:lstStyle>
          <a:p>
            <a:pPr algn="ctr"/>
            <a:r>
              <a:rPr lang="fr-FR" altLang="fr-FR" sz="1000" dirty="0">
                <a:solidFill>
                  <a:schemeClr val="tx1"/>
                </a:solidFill>
              </a:rPr>
              <a:t>MINISTÈRES</a:t>
            </a:r>
          </a:p>
        </p:txBody>
      </p:sp>
      <p:sp>
        <p:nvSpPr>
          <p:cNvPr id="14" name="Oval 21"/>
          <p:cNvSpPr>
            <a:spLocks noChangeArrowheads="1"/>
          </p:cNvSpPr>
          <p:nvPr/>
        </p:nvSpPr>
        <p:spPr bwMode="auto">
          <a:xfrm>
            <a:off x="4291603" y="3039879"/>
            <a:ext cx="549523" cy="517802"/>
          </a:xfrm>
          <a:prstGeom prst="ellipse">
            <a:avLst/>
          </a:prstGeom>
          <a:solidFill>
            <a:srgbClr val="FFFF00"/>
          </a:solidFill>
          <a:ln w="9525">
            <a:solidFill>
              <a:srgbClr val="000000"/>
            </a:solidFill>
            <a:round/>
            <a:headEnd/>
            <a:tailEnd/>
          </a:ln>
        </p:spPr>
        <p:txBody>
          <a:bodyPr wrap="none" anchor="ctr"/>
          <a:lstStyle>
            <a:lvl1pPr eaLnBrk="0" hangingPunct="0">
              <a:defRPr sz="2200" b="1">
                <a:solidFill>
                  <a:srgbClr val="999999"/>
                </a:solidFill>
                <a:latin typeface="Arial" charset="0"/>
              </a:defRPr>
            </a:lvl1pPr>
            <a:lvl2pPr marL="742950" indent="-285750" eaLnBrk="0" hangingPunct="0">
              <a:defRPr sz="2200" b="1">
                <a:solidFill>
                  <a:srgbClr val="999999"/>
                </a:solidFill>
                <a:latin typeface="Arial" charset="0"/>
              </a:defRPr>
            </a:lvl2pPr>
            <a:lvl3pPr marL="1143000" indent="-228600" eaLnBrk="0" hangingPunct="0">
              <a:defRPr sz="2200" b="1">
                <a:solidFill>
                  <a:srgbClr val="999999"/>
                </a:solidFill>
                <a:latin typeface="Arial" charset="0"/>
              </a:defRPr>
            </a:lvl3pPr>
            <a:lvl4pPr marL="1600200" indent="-228600" eaLnBrk="0" hangingPunct="0">
              <a:defRPr sz="2200" b="1">
                <a:solidFill>
                  <a:srgbClr val="999999"/>
                </a:solidFill>
                <a:latin typeface="Arial" charset="0"/>
              </a:defRPr>
            </a:lvl4pPr>
            <a:lvl5pPr marL="2057400" indent="-228600" eaLnBrk="0" hangingPunct="0">
              <a:defRPr sz="2200" b="1">
                <a:solidFill>
                  <a:srgbClr val="999999"/>
                </a:solidFill>
                <a:latin typeface="Arial" charset="0"/>
              </a:defRPr>
            </a:lvl5pPr>
            <a:lvl6pPr marL="2514600" indent="-228600" eaLnBrk="0" fontAlgn="base" hangingPunct="0">
              <a:spcBef>
                <a:spcPct val="0"/>
              </a:spcBef>
              <a:spcAft>
                <a:spcPct val="0"/>
              </a:spcAft>
              <a:defRPr sz="2200" b="1">
                <a:solidFill>
                  <a:srgbClr val="999999"/>
                </a:solidFill>
                <a:latin typeface="Arial" charset="0"/>
              </a:defRPr>
            </a:lvl6pPr>
            <a:lvl7pPr marL="2971800" indent="-228600" eaLnBrk="0" fontAlgn="base" hangingPunct="0">
              <a:spcBef>
                <a:spcPct val="0"/>
              </a:spcBef>
              <a:spcAft>
                <a:spcPct val="0"/>
              </a:spcAft>
              <a:defRPr sz="2200" b="1">
                <a:solidFill>
                  <a:srgbClr val="999999"/>
                </a:solidFill>
                <a:latin typeface="Arial" charset="0"/>
              </a:defRPr>
            </a:lvl7pPr>
            <a:lvl8pPr marL="3429000" indent="-228600" eaLnBrk="0" fontAlgn="base" hangingPunct="0">
              <a:spcBef>
                <a:spcPct val="0"/>
              </a:spcBef>
              <a:spcAft>
                <a:spcPct val="0"/>
              </a:spcAft>
              <a:defRPr sz="2200" b="1">
                <a:solidFill>
                  <a:srgbClr val="999999"/>
                </a:solidFill>
                <a:latin typeface="Arial" charset="0"/>
              </a:defRPr>
            </a:lvl8pPr>
            <a:lvl9pPr marL="3886200" indent="-228600" eaLnBrk="0" fontAlgn="base" hangingPunct="0">
              <a:spcBef>
                <a:spcPct val="0"/>
              </a:spcBef>
              <a:spcAft>
                <a:spcPct val="0"/>
              </a:spcAft>
              <a:defRPr sz="2200" b="1">
                <a:solidFill>
                  <a:srgbClr val="999999"/>
                </a:solidFill>
                <a:latin typeface="Arial" charset="0"/>
              </a:defRPr>
            </a:lvl9pPr>
          </a:lstStyle>
          <a:p>
            <a:pPr algn="ctr"/>
            <a:r>
              <a:rPr lang="fr-FR" altLang="fr-FR" sz="1000" dirty="0">
                <a:solidFill>
                  <a:schemeClr val="tx1"/>
                </a:solidFill>
              </a:rPr>
              <a:t>CAFI</a:t>
            </a:r>
          </a:p>
        </p:txBody>
      </p:sp>
      <p:sp>
        <p:nvSpPr>
          <p:cNvPr id="15" name="Textfeld 24"/>
          <p:cNvSpPr txBox="1">
            <a:spLocks noChangeArrowheads="1"/>
          </p:cNvSpPr>
          <p:nvPr/>
        </p:nvSpPr>
        <p:spPr bwMode="auto">
          <a:xfrm>
            <a:off x="1254262" y="1596777"/>
            <a:ext cx="1594722" cy="25391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200" b="1">
                <a:solidFill>
                  <a:srgbClr val="999999"/>
                </a:solidFill>
                <a:latin typeface="Arial" charset="0"/>
              </a:defRPr>
            </a:lvl1pPr>
            <a:lvl2pPr marL="742950" indent="-285750" eaLnBrk="0" hangingPunct="0">
              <a:defRPr sz="2200" b="1">
                <a:solidFill>
                  <a:srgbClr val="999999"/>
                </a:solidFill>
                <a:latin typeface="Arial" charset="0"/>
              </a:defRPr>
            </a:lvl2pPr>
            <a:lvl3pPr marL="1143000" indent="-228600" eaLnBrk="0" hangingPunct="0">
              <a:defRPr sz="2200" b="1">
                <a:solidFill>
                  <a:srgbClr val="999999"/>
                </a:solidFill>
                <a:latin typeface="Arial" charset="0"/>
              </a:defRPr>
            </a:lvl3pPr>
            <a:lvl4pPr marL="1600200" indent="-228600" eaLnBrk="0" hangingPunct="0">
              <a:defRPr sz="2200" b="1">
                <a:solidFill>
                  <a:srgbClr val="999999"/>
                </a:solidFill>
                <a:latin typeface="Arial" charset="0"/>
              </a:defRPr>
            </a:lvl4pPr>
            <a:lvl5pPr marL="2057400" indent="-228600" eaLnBrk="0" hangingPunct="0">
              <a:defRPr sz="2200" b="1">
                <a:solidFill>
                  <a:srgbClr val="999999"/>
                </a:solidFill>
                <a:latin typeface="Arial" charset="0"/>
              </a:defRPr>
            </a:lvl5pPr>
            <a:lvl6pPr marL="2514600" indent="-228600" eaLnBrk="0" fontAlgn="base" hangingPunct="0">
              <a:spcBef>
                <a:spcPct val="0"/>
              </a:spcBef>
              <a:spcAft>
                <a:spcPct val="0"/>
              </a:spcAft>
              <a:defRPr sz="2200" b="1">
                <a:solidFill>
                  <a:srgbClr val="999999"/>
                </a:solidFill>
                <a:latin typeface="Arial" charset="0"/>
              </a:defRPr>
            </a:lvl6pPr>
            <a:lvl7pPr marL="2971800" indent="-228600" eaLnBrk="0" fontAlgn="base" hangingPunct="0">
              <a:spcBef>
                <a:spcPct val="0"/>
              </a:spcBef>
              <a:spcAft>
                <a:spcPct val="0"/>
              </a:spcAft>
              <a:defRPr sz="2200" b="1">
                <a:solidFill>
                  <a:srgbClr val="999999"/>
                </a:solidFill>
                <a:latin typeface="Arial" charset="0"/>
              </a:defRPr>
            </a:lvl7pPr>
            <a:lvl8pPr marL="3429000" indent="-228600" eaLnBrk="0" fontAlgn="base" hangingPunct="0">
              <a:spcBef>
                <a:spcPct val="0"/>
              </a:spcBef>
              <a:spcAft>
                <a:spcPct val="0"/>
              </a:spcAft>
              <a:defRPr sz="2200" b="1">
                <a:solidFill>
                  <a:srgbClr val="999999"/>
                </a:solidFill>
                <a:latin typeface="Arial" charset="0"/>
              </a:defRPr>
            </a:lvl8pPr>
            <a:lvl9pPr marL="3886200" indent="-228600" eaLnBrk="0" fontAlgn="base" hangingPunct="0">
              <a:spcBef>
                <a:spcPct val="0"/>
              </a:spcBef>
              <a:spcAft>
                <a:spcPct val="0"/>
              </a:spcAft>
              <a:defRPr sz="2200" b="1">
                <a:solidFill>
                  <a:srgbClr val="999999"/>
                </a:solidFill>
                <a:latin typeface="Arial" charset="0"/>
              </a:defRPr>
            </a:lvl9pPr>
          </a:lstStyle>
          <a:p>
            <a:r>
              <a:rPr lang="fr-FR" altLang="fr-FR" sz="1050" dirty="0">
                <a:solidFill>
                  <a:srgbClr val="FF0000"/>
                </a:solidFill>
              </a:rPr>
              <a:t>SCTEURS PRIVES</a:t>
            </a:r>
            <a:endParaRPr lang="fr-FR" altLang="fr-FR" sz="900" dirty="0">
              <a:solidFill>
                <a:srgbClr val="FF0000"/>
              </a:solidFill>
            </a:endParaRPr>
          </a:p>
        </p:txBody>
      </p:sp>
      <p:sp>
        <p:nvSpPr>
          <p:cNvPr id="16" name="Textfeld 23"/>
          <p:cNvSpPr txBox="1">
            <a:spLocks noChangeArrowheads="1"/>
          </p:cNvSpPr>
          <p:nvPr/>
        </p:nvSpPr>
        <p:spPr bwMode="auto">
          <a:xfrm>
            <a:off x="5592612" y="1343187"/>
            <a:ext cx="2529028" cy="41549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200" b="1">
                <a:solidFill>
                  <a:srgbClr val="999999"/>
                </a:solidFill>
                <a:latin typeface="Arial" charset="0"/>
              </a:defRPr>
            </a:lvl1pPr>
            <a:lvl2pPr marL="742950" indent="-285750" eaLnBrk="0" hangingPunct="0">
              <a:defRPr sz="2200" b="1">
                <a:solidFill>
                  <a:srgbClr val="999999"/>
                </a:solidFill>
                <a:latin typeface="Arial" charset="0"/>
              </a:defRPr>
            </a:lvl2pPr>
            <a:lvl3pPr marL="1143000" indent="-228600" eaLnBrk="0" hangingPunct="0">
              <a:defRPr sz="2200" b="1">
                <a:solidFill>
                  <a:srgbClr val="999999"/>
                </a:solidFill>
                <a:latin typeface="Arial" charset="0"/>
              </a:defRPr>
            </a:lvl3pPr>
            <a:lvl4pPr marL="1600200" indent="-228600" eaLnBrk="0" hangingPunct="0">
              <a:defRPr sz="2200" b="1">
                <a:solidFill>
                  <a:srgbClr val="999999"/>
                </a:solidFill>
                <a:latin typeface="Arial" charset="0"/>
              </a:defRPr>
            </a:lvl4pPr>
            <a:lvl5pPr marL="2057400" indent="-228600" eaLnBrk="0" hangingPunct="0">
              <a:defRPr sz="2200" b="1">
                <a:solidFill>
                  <a:srgbClr val="999999"/>
                </a:solidFill>
                <a:latin typeface="Arial" charset="0"/>
              </a:defRPr>
            </a:lvl5pPr>
            <a:lvl6pPr marL="2514600" indent="-228600" eaLnBrk="0" fontAlgn="base" hangingPunct="0">
              <a:spcBef>
                <a:spcPct val="0"/>
              </a:spcBef>
              <a:spcAft>
                <a:spcPct val="0"/>
              </a:spcAft>
              <a:defRPr sz="2200" b="1">
                <a:solidFill>
                  <a:srgbClr val="999999"/>
                </a:solidFill>
                <a:latin typeface="Arial" charset="0"/>
              </a:defRPr>
            </a:lvl6pPr>
            <a:lvl7pPr marL="2971800" indent="-228600" eaLnBrk="0" fontAlgn="base" hangingPunct="0">
              <a:spcBef>
                <a:spcPct val="0"/>
              </a:spcBef>
              <a:spcAft>
                <a:spcPct val="0"/>
              </a:spcAft>
              <a:defRPr sz="2200" b="1">
                <a:solidFill>
                  <a:srgbClr val="999999"/>
                </a:solidFill>
                <a:latin typeface="Arial" charset="0"/>
              </a:defRPr>
            </a:lvl7pPr>
            <a:lvl8pPr marL="3429000" indent="-228600" eaLnBrk="0" fontAlgn="base" hangingPunct="0">
              <a:spcBef>
                <a:spcPct val="0"/>
              </a:spcBef>
              <a:spcAft>
                <a:spcPct val="0"/>
              </a:spcAft>
              <a:defRPr sz="2200" b="1">
                <a:solidFill>
                  <a:srgbClr val="999999"/>
                </a:solidFill>
                <a:latin typeface="Arial" charset="0"/>
              </a:defRPr>
            </a:lvl8pPr>
            <a:lvl9pPr marL="3886200" indent="-228600" eaLnBrk="0" fontAlgn="base" hangingPunct="0">
              <a:spcBef>
                <a:spcPct val="0"/>
              </a:spcBef>
              <a:spcAft>
                <a:spcPct val="0"/>
              </a:spcAft>
              <a:defRPr sz="2200" b="1">
                <a:solidFill>
                  <a:srgbClr val="999999"/>
                </a:solidFill>
                <a:latin typeface="Arial" charset="0"/>
              </a:defRPr>
            </a:lvl9pPr>
          </a:lstStyle>
          <a:p>
            <a:r>
              <a:rPr lang="fr-FR" altLang="fr-FR" sz="1050" dirty="0">
                <a:solidFill>
                  <a:srgbClr val="FF0000"/>
                </a:solidFill>
              </a:rPr>
              <a:t>PARTENAIRES TECHNIQUES ET FINANCIERS </a:t>
            </a:r>
          </a:p>
        </p:txBody>
      </p:sp>
      <p:cxnSp>
        <p:nvCxnSpPr>
          <p:cNvPr id="17" name="Gerade Verbindung 20"/>
          <p:cNvCxnSpPr>
            <a:cxnSpLocks noChangeShapeType="1"/>
          </p:cNvCxnSpPr>
          <p:nvPr/>
        </p:nvCxnSpPr>
        <p:spPr bwMode="auto">
          <a:xfrm flipH="1" flipV="1">
            <a:off x="3705356" y="1325022"/>
            <a:ext cx="523805" cy="2222377"/>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18" name="Gerade Verbindung 12"/>
          <p:cNvCxnSpPr>
            <a:cxnSpLocks noChangeShapeType="1"/>
          </p:cNvCxnSpPr>
          <p:nvPr/>
        </p:nvCxnSpPr>
        <p:spPr bwMode="auto">
          <a:xfrm>
            <a:off x="1739317" y="2825432"/>
            <a:ext cx="2061889" cy="1084147"/>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19" name="Oval 20"/>
          <p:cNvSpPr>
            <a:spLocks noChangeArrowheads="1"/>
          </p:cNvSpPr>
          <p:nvPr/>
        </p:nvSpPr>
        <p:spPr bwMode="auto">
          <a:xfrm>
            <a:off x="3164034" y="4004945"/>
            <a:ext cx="639751" cy="607835"/>
          </a:xfrm>
          <a:prstGeom prst="ellipse">
            <a:avLst/>
          </a:prstGeom>
          <a:solidFill>
            <a:schemeClr val="accent1">
              <a:lumMod val="75000"/>
            </a:schemeClr>
          </a:solidFill>
          <a:ln w="9525">
            <a:solidFill>
              <a:srgbClr val="000000"/>
            </a:solidFill>
            <a:round/>
            <a:headEnd/>
            <a:tailEnd/>
          </a:ln>
        </p:spPr>
        <p:txBody>
          <a:bodyPr wrap="none" anchor="ctr"/>
          <a:lstStyle>
            <a:lvl1pPr eaLnBrk="0" hangingPunct="0">
              <a:defRPr sz="2200" b="1">
                <a:solidFill>
                  <a:srgbClr val="999999"/>
                </a:solidFill>
                <a:latin typeface="Arial" charset="0"/>
              </a:defRPr>
            </a:lvl1pPr>
            <a:lvl2pPr marL="742950" indent="-285750" eaLnBrk="0" hangingPunct="0">
              <a:defRPr sz="2200" b="1">
                <a:solidFill>
                  <a:srgbClr val="999999"/>
                </a:solidFill>
                <a:latin typeface="Arial" charset="0"/>
              </a:defRPr>
            </a:lvl2pPr>
            <a:lvl3pPr marL="1143000" indent="-228600" eaLnBrk="0" hangingPunct="0">
              <a:defRPr sz="2200" b="1">
                <a:solidFill>
                  <a:srgbClr val="999999"/>
                </a:solidFill>
                <a:latin typeface="Arial" charset="0"/>
              </a:defRPr>
            </a:lvl3pPr>
            <a:lvl4pPr marL="1600200" indent="-228600" eaLnBrk="0" hangingPunct="0">
              <a:defRPr sz="2200" b="1">
                <a:solidFill>
                  <a:srgbClr val="999999"/>
                </a:solidFill>
                <a:latin typeface="Arial" charset="0"/>
              </a:defRPr>
            </a:lvl4pPr>
            <a:lvl5pPr marL="2057400" indent="-228600" eaLnBrk="0" hangingPunct="0">
              <a:defRPr sz="2200" b="1">
                <a:solidFill>
                  <a:srgbClr val="999999"/>
                </a:solidFill>
                <a:latin typeface="Arial" charset="0"/>
              </a:defRPr>
            </a:lvl5pPr>
            <a:lvl6pPr marL="2514600" indent="-228600" eaLnBrk="0" fontAlgn="base" hangingPunct="0">
              <a:spcBef>
                <a:spcPct val="0"/>
              </a:spcBef>
              <a:spcAft>
                <a:spcPct val="0"/>
              </a:spcAft>
              <a:defRPr sz="2200" b="1">
                <a:solidFill>
                  <a:srgbClr val="999999"/>
                </a:solidFill>
                <a:latin typeface="Arial" charset="0"/>
              </a:defRPr>
            </a:lvl6pPr>
            <a:lvl7pPr marL="2971800" indent="-228600" eaLnBrk="0" fontAlgn="base" hangingPunct="0">
              <a:spcBef>
                <a:spcPct val="0"/>
              </a:spcBef>
              <a:spcAft>
                <a:spcPct val="0"/>
              </a:spcAft>
              <a:defRPr sz="2200" b="1">
                <a:solidFill>
                  <a:srgbClr val="999999"/>
                </a:solidFill>
                <a:latin typeface="Arial" charset="0"/>
              </a:defRPr>
            </a:lvl7pPr>
            <a:lvl8pPr marL="3429000" indent="-228600" eaLnBrk="0" fontAlgn="base" hangingPunct="0">
              <a:spcBef>
                <a:spcPct val="0"/>
              </a:spcBef>
              <a:spcAft>
                <a:spcPct val="0"/>
              </a:spcAft>
              <a:defRPr sz="2200" b="1">
                <a:solidFill>
                  <a:srgbClr val="999999"/>
                </a:solidFill>
                <a:latin typeface="Arial" charset="0"/>
              </a:defRPr>
            </a:lvl8pPr>
            <a:lvl9pPr marL="3886200" indent="-228600" eaLnBrk="0" fontAlgn="base" hangingPunct="0">
              <a:spcBef>
                <a:spcPct val="0"/>
              </a:spcBef>
              <a:spcAft>
                <a:spcPct val="0"/>
              </a:spcAft>
              <a:defRPr sz="2200" b="1">
                <a:solidFill>
                  <a:srgbClr val="999999"/>
                </a:solidFill>
                <a:latin typeface="Arial" charset="0"/>
              </a:defRPr>
            </a:lvl9pPr>
          </a:lstStyle>
          <a:p>
            <a:pPr algn="ctr"/>
            <a:r>
              <a:rPr lang="fr-FR" altLang="fr-FR" sz="900" dirty="0">
                <a:solidFill>
                  <a:schemeClr val="tx1"/>
                </a:solidFill>
              </a:rPr>
              <a:t>OFAC</a:t>
            </a:r>
            <a:endParaRPr lang="fr-FR" altLang="fr-FR" sz="700" dirty="0">
              <a:solidFill>
                <a:schemeClr val="tx1"/>
              </a:solidFill>
            </a:endParaRPr>
          </a:p>
        </p:txBody>
      </p:sp>
      <p:sp>
        <p:nvSpPr>
          <p:cNvPr id="20" name="Oval 50"/>
          <p:cNvSpPr>
            <a:spLocks noChangeArrowheads="1"/>
          </p:cNvSpPr>
          <p:nvPr/>
        </p:nvSpPr>
        <p:spPr bwMode="auto">
          <a:xfrm>
            <a:off x="2838276" y="4967144"/>
            <a:ext cx="639751" cy="612110"/>
          </a:xfrm>
          <a:prstGeom prst="ellipse">
            <a:avLst/>
          </a:prstGeom>
          <a:solidFill>
            <a:schemeClr val="accent1">
              <a:lumMod val="75000"/>
            </a:schemeClr>
          </a:solidFill>
          <a:ln w="9525">
            <a:solidFill>
              <a:srgbClr val="000000"/>
            </a:solidFill>
            <a:round/>
            <a:headEnd/>
            <a:tailEnd/>
          </a:ln>
        </p:spPr>
        <p:txBody>
          <a:bodyPr wrap="none" anchor="ctr"/>
          <a:lstStyle>
            <a:lvl1pPr eaLnBrk="0" hangingPunct="0">
              <a:defRPr sz="2200" b="1">
                <a:solidFill>
                  <a:srgbClr val="999999"/>
                </a:solidFill>
                <a:latin typeface="Arial" charset="0"/>
              </a:defRPr>
            </a:lvl1pPr>
            <a:lvl2pPr marL="742950" indent="-285750" eaLnBrk="0" hangingPunct="0">
              <a:defRPr sz="2200" b="1">
                <a:solidFill>
                  <a:srgbClr val="999999"/>
                </a:solidFill>
                <a:latin typeface="Arial" charset="0"/>
              </a:defRPr>
            </a:lvl2pPr>
            <a:lvl3pPr marL="1143000" indent="-228600" eaLnBrk="0" hangingPunct="0">
              <a:defRPr sz="2200" b="1">
                <a:solidFill>
                  <a:srgbClr val="999999"/>
                </a:solidFill>
                <a:latin typeface="Arial" charset="0"/>
              </a:defRPr>
            </a:lvl3pPr>
            <a:lvl4pPr marL="1600200" indent="-228600" eaLnBrk="0" hangingPunct="0">
              <a:defRPr sz="2200" b="1">
                <a:solidFill>
                  <a:srgbClr val="999999"/>
                </a:solidFill>
                <a:latin typeface="Arial" charset="0"/>
              </a:defRPr>
            </a:lvl4pPr>
            <a:lvl5pPr marL="2057400" indent="-228600" eaLnBrk="0" hangingPunct="0">
              <a:defRPr sz="2200" b="1">
                <a:solidFill>
                  <a:srgbClr val="999999"/>
                </a:solidFill>
                <a:latin typeface="Arial" charset="0"/>
              </a:defRPr>
            </a:lvl5pPr>
            <a:lvl6pPr marL="2514600" indent="-228600" eaLnBrk="0" fontAlgn="base" hangingPunct="0">
              <a:spcBef>
                <a:spcPct val="0"/>
              </a:spcBef>
              <a:spcAft>
                <a:spcPct val="0"/>
              </a:spcAft>
              <a:defRPr sz="2200" b="1">
                <a:solidFill>
                  <a:srgbClr val="999999"/>
                </a:solidFill>
                <a:latin typeface="Arial" charset="0"/>
              </a:defRPr>
            </a:lvl6pPr>
            <a:lvl7pPr marL="2971800" indent="-228600" eaLnBrk="0" fontAlgn="base" hangingPunct="0">
              <a:spcBef>
                <a:spcPct val="0"/>
              </a:spcBef>
              <a:spcAft>
                <a:spcPct val="0"/>
              </a:spcAft>
              <a:defRPr sz="2200" b="1">
                <a:solidFill>
                  <a:srgbClr val="999999"/>
                </a:solidFill>
                <a:latin typeface="Arial" charset="0"/>
              </a:defRPr>
            </a:lvl7pPr>
            <a:lvl8pPr marL="3429000" indent="-228600" eaLnBrk="0" fontAlgn="base" hangingPunct="0">
              <a:spcBef>
                <a:spcPct val="0"/>
              </a:spcBef>
              <a:spcAft>
                <a:spcPct val="0"/>
              </a:spcAft>
              <a:defRPr sz="2200" b="1">
                <a:solidFill>
                  <a:srgbClr val="999999"/>
                </a:solidFill>
                <a:latin typeface="Arial" charset="0"/>
              </a:defRPr>
            </a:lvl8pPr>
            <a:lvl9pPr marL="3886200" indent="-228600" eaLnBrk="0" fontAlgn="base" hangingPunct="0">
              <a:spcBef>
                <a:spcPct val="0"/>
              </a:spcBef>
              <a:spcAft>
                <a:spcPct val="0"/>
              </a:spcAft>
              <a:defRPr sz="2200" b="1">
                <a:solidFill>
                  <a:srgbClr val="999999"/>
                </a:solidFill>
                <a:latin typeface="Arial" charset="0"/>
              </a:defRPr>
            </a:lvl9pPr>
          </a:lstStyle>
          <a:p>
            <a:pPr algn="ctr"/>
            <a:r>
              <a:rPr lang="fr-FR" altLang="fr-FR" sz="800" dirty="0">
                <a:solidFill>
                  <a:schemeClr val="tx1"/>
                </a:solidFill>
              </a:rPr>
              <a:t>CEFDHAC</a:t>
            </a:r>
          </a:p>
        </p:txBody>
      </p:sp>
      <p:sp>
        <p:nvSpPr>
          <p:cNvPr id="21" name="Oval 50"/>
          <p:cNvSpPr>
            <a:spLocks noChangeArrowheads="1"/>
          </p:cNvSpPr>
          <p:nvPr/>
        </p:nvSpPr>
        <p:spPr bwMode="auto">
          <a:xfrm>
            <a:off x="2631937" y="4430739"/>
            <a:ext cx="678371" cy="520777"/>
          </a:xfrm>
          <a:prstGeom prst="ellipse">
            <a:avLst/>
          </a:prstGeom>
          <a:solidFill>
            <a:schemeClr val="accent1">
              <a:lumMod val="75000"/>
            </a:schemeClr>
          </a:solidFill>
          <a:ln w="9525">
            <a:solidFill>
              <a:srgbClr val="000000"/>
            </a:solidFill>
            <a:round/>
            <a:headEnd/>
            <a:tailEnd/>
          </a:ln>
        </p:spPr>
        <p:txBody>
          <a:bodyPr wrap="none" anchor="ctr"/>
          <a:lstStyle>
            <a:lvl1pPr eaLnBrk="0" hangingPunct="0">
              <a:defRPr sz="2200" b="1">
                <a:solidFill>
                  <a:srgbClr val="999999"/>
                </a:solidFill>
                <a:latin typeface="Arial" charset="0"/>
              </a:defRPr>
            </a:lvl1pPr>
            <a:lvl2pPr marL="742950" indent="-285750" eaLnBrk="0" hangingPunct="0">
              <a:defRPr sz="2200" b="1">
                <a:solidFill>
                  <a:srgbClr val="999999"/>
                </a:solidFill>
                <a:latin typeface="Arial" charset="0"/>
              </a:defRPr>
            </a:lvl2pPr>
            <a:lvl3pPr marL="1143000" indent="-228600" eaLnBrk="0" hangingPunct="0">
              <a:defRPr sz="2200" b="1">
                <a:solidFill>
                  <a:srgbClr val="999999"/>
                </a:solidFill>
                <a:latin typeface="Arial" charset="0"/>
              </a:defRPr>
            </a:lvl3pPr>
            <a:lvl4pPr marL="1600200" indent="-228600" eaLnBrk="0" hangingPunct="0">
              <a:defRPr sz="2200" b="1">
                <a:solidFill>
                  <a:srgbClr val="999999"/>
                </a:solidFill>
                <a:latin typeface="Arial" charset="0"/>
              </a:defRPr>
            </a:lvl4pPr>
            <a:lvl5pPr marL="2057400" indent="-228600" eaLnBrk="0" hangingPunct="0">
              <a:defRPr sz="2200" b="1">
                <a:solidFill>
                  <a:srgbClr val="999999"/>
                </a:solidFill>
                <a:latin typeface="Arial" charset="0"/>
              </a:defRPr>
            </a:lvl5pPr>
            <a:lvl6pPr marL="2514600" indent="-228600" eaLnBrk="0" fontAlgn="base" hangingPunct="0">
              <a:spcBef>
                <a:spcPct val="0"/>
              </a:spcBef>
              <a:spcAft>
                <a:spcPct val="0"/>
              </a:spcAft>
              <a:defRPr sz="2200" b="1">
                <a:solidFill>
                  <a:srgbClr val="999999"/>
                </a:solidFill>
                <a:latin typeface="Arial" charset="0"/>
              </a:defRPr>
            </a:lvl6pPr>
            <a:lvl7pPr marL="2971800" indent="-228600" eaLnBrk="0" fontAlgn="base" hangingPunct="0">
              <a:spcBef>
                <a:spcPct val="0"/>
              </a:spcBef>
              <a:spcAft>
                <a:spcPct val="0"/>
              </a:spcAft>
              <a:defRPr sz="2200" b="1">
                <a:solidFill>
                  <a:srgbClr val="999999"/>
                </a:solidFill>
                <a:latin typeface="Arial" charset="0"/>
              </a:defRPr>
            </a:lvl7pPr>
            <a:lvl8pPr marL="3429000" indent="-228600" eaLnBrk="0" fontAlgn="base" hangingPunct="0">
              <a:spcBef>
                <a:spcPct val="0"/>
              </a:spcBef>
              <a:spcAft>
                <a:spcPct val="0"/>
              </a:spcAft>
              <a:defRPr sz="2200" b="1">
                <a:solidFill>
                  <a:srgbClr val="999999"/>
                </a:solidFill>
                <a:latin typeface="Arial" charset="0"/>
              </a:defRPr>
            </a:lvl8pPr>
            <a:lvl9pPr marL="3886200" indent="-228600" eaLnBrk="0" fontAlgn="base" hangingPunct="0">
              <a:spcBef>
                <a:spcPct val="0"/>
              </a:spcBef>
              <a:spcAft>
                <a:spcPct val="0"/>
              </a:spcAft>
              <a:defRPr sz="2200" b="1">
                <a:solidFill>
                  <a:srgbClr val="999999"/>
                </a:solidFill>
                <a:latin typeface="Arial" charset="0"/>
              </a:defRPr>
            </a:lvl9pPr>
          </a:lstStyle>
          <a:p>
            <a:pPr algn="ctr"/>
            <a:r>
              <a:rPr lang="fr-FR" altLang="fr-FR" sz="900" dirty="0">
                <a:solidFill>
                  <a:schemeClr val="tx1"/>
                </a:solidFill>
              </a:rPr>
              <a:t>OSC</a:t>
            </a:r>
            <a:endParaRPr lang="fr-FR" altLang="fr-FR" sz="800" dirty="0">
              <a:solidFill>
                <a:schemeClr val="tx1"/>
              </a:solidFill>
            </a:endParaRPr>
          </a:p>
        </p:txBody>
      </p:sp>
      <p:sp>
        <p:nvSpPr>
          <p:cNvPr id="22" name="Oval 20"/>
          <p:cNvSpPr>
            <a:spLocks noChangeArrowheads="1"/>
          </p:cNvSpPr>
          <p:nvPr/>
        </p:nvSpPr>
        <p:spPr bwMode="auto">
          <a:xfrm>
            <a:off x="2571988" y="5594882"/>
            <a:ext cx="688059" cy="587609"/>
          </a:xfrm>
          <a:prstGeom prst="ellipse">
            <a:avLst/>
          </a:prstGeom>
          <a:solidFill>
            <a:schemeClr val="accent1">
              <a:lumMod val="75000"/>
            </a:schemeClr>
          </a:solidFill>
          <a:ln w="9525">
            <a:solidFill>
              <a:srgbClr val="000000"/>
            </a:solidFill>
            <a:round/>
            <a:headEnd/>
            <a:tailEnd/>
          </a:ln>
        </p:spPr>
        <p:txBody>
          <a:bodyPr wrap="none" anchor="ctr"/>
          <a:lstStyle>
            <a:lvl1pPr eaLnBrk="0" hangingPunct="0">
              <a:defRPr sz="2200" b="1">
                <a:solidFill>
                  <a:srgbClr val="999999"/>
                </a:solidFill>
                <a:latin typeface="Arial" charset="0"/>
              </a:defRPr>
            </a:lvl1pPr>
            <a:lvl2pPr marL="742950" indent="-285750" eaLnBrk="0" hangingPunct="0">
              <a:defRPr sz="2200" b="1">
                <a:solidFill>
                  <a:srgbClr val="999999"/>
                </a:solidFill>
                <a:latin typeface="Arial" charset="0"/>
              </a:defRPr>
            </a:lvl2pPr>
            <a:lvl3pPr marL="1143000" indent="-228600" eaLnBrk="0" hangingPunct="0">
              <a:defRPr sz="2200" b="1">
                <a:solidFill>
                  <a:srgbClr val="999999"/>
                </a:solidFill>
                <a:latin typeface="Arial" charset="0"/>
              </a:defRPr>
            </a:lvl3pPr>
            <a:lvl4pPr marL="1600200" indent="-228600" eaLnBrk="0" hangingPunct="0">
              <a:defRPr sz="2200" b="1">
                <a:solidFill>
                  <a:srgbClr val="999999"/>
                </a:solidFill>
                <a:latin typeface="Arial" charset="0"/>
              </a:defRPr>
            </a:lvl4pPr>
            <a:lvl5pPr marL="2057400" indent="-228600" eaLnBrk="0" hangingPunct="0">
              <a:defRPr sz="2200" b="1">
                <a:solidFill>
                  <a:srgbClr val="999999"/>
                </a:solidFill>
                <a:latin typeface="Arial" charset="0"/>
              </a:defRPr>
            </a:lvl5pPr>
            <a:lvl6pPr marL="2514600" indent="-228600" eaLnBrk="0" fontAlgn="base" hangingPunct="0">
              <a:spcBef>
                <a:spcPct val="0"/>
              </a:spcBef>
              <a:spcAft>
                <a:spcPct val="0"/>
              </a:spcAft>
              <a:defRPr sz="2200" b="1">
                <a:solidFill>
                  <a:srgbClr val="999999"/>
                </a:solidFill>
                <a:latin typeface="Arial" charset="0"/>
              </a:defRPr>
            </a:lvl6pPr>
            <a:lvl7pPr marL="2971800" indent="-228600" eaLnBrk="0" fontAlgn="base" hangingPunct="0">
              <a:spcBef>
                <a:spcPct val="0"/>
              </a:spcBef>
              <a:spcAft>
                <a:spcPct val="0"/>
              </a:spcAft>
              <a:defRPr sz="2200" b="1">
                <a:solidFill>
                  <a:srgbClr val="999999"/>
                </a:solidFill>
                <a:latin typeface="Arial" charset="0"/>
              </a:defRPr>
            </a:lvl7pPr>
            <a:lvl8pPr marL="3429000" indent="-228600" eaLnBrk="0" fontAlgn="base" hangingPunct="0">
              <a:spcBef>
                <a:spcPct val="0"/>
              </a:spcBef>
              <a:spcAft>
                <a:spcPct val="0"/>
              </a:spcAft>
              <a:defRPr sz="2200" b="1">
                <a:solidFill>
                  <a:srgbClr val="999999"/>
                </a:solidFill>
                <a:latin typeface="Arial" charset="0"/>
              </a:defRPr>
            </a:lvl8pPr>
            <a:lvl9pPr marL="3886200" indent="-228600" eaLnBrk="0" fontAlgn="base" hangingPunct="0">
              <a:spcBef>
                <a:spcPct val="0"/>
              </a:spcBef>
              <a:spcAft>
                <a:spcPct val="0"/>
              </a:spcAft>
              <a:defRPr sz="2200" b="1">
                <a:solidFill>
                  <a:srgbClr val="999999"/>
                </a:solidFill>
                <a:latin typeface="Arial" charset="0"/>
              </a:defRPr>
            </a:lvl9pPr>
          </a:lstStyle>
          <a:p>
            <a:pPr algn="ctr"/>
            <a:r>
              <a:rPr lang="fr-FR" altLang="fr-FR" sz="800" dirty="0">
                <a:solidFill>
                  <a:schemeClr val="tx1"/>
                </a:solidFill>
              </a:rPr>
              <a:t>REPAR</a:t>
            </a:r>
          </a:p>
        </p:txBody>
      </p:sp>
      <p:sp>
        <p:nvSpPr>
          <p:cNvPr id="23" name="Oval 20"/>
          <p:cNvSpPr>
            <a:spLocks noChangeArrowheads="1"/>
          </p:cNvSpPr>
          <p:nvPr/>
        </p:nvSpPr>
        <p:spPr bwMode="auto">
          <a:xfrm>
            <a:off x="3366626" y="2468704"/>
            <a:ext cx="605519" cy="611064"/>
          </a:xfrm>
          <a:prstGeom prst="ellipse">
            <a:avLst/>
          </a:prstGeom>
          <a:solidFill>
            <a:schemeClr val="accent2">
              <a:lumMod val="75000"/>
            </a:schemeClr>
          </a:solidFill>
          <a:ln w="9525">
            <a:solidFill>
              <a:srgbClr val="000000"/>
            </a:solidFill>
            <a:round/>
            <a:headEnd/>
            <a:tailEnd/>
          </a:ln>
        </p:spPr>
        <p:txBody>
          <a:bodyPr wrap="none" anchor="ctr"/>
          <a:lstStyle>
            <a:lvl1pPr eaLnBrk="0" hangingPunct="0">
              <a:defRPr sz="2200" b="1">
                <a:solidFill>
                  <a:srgbClr val="999999"/>
                </a:solidFill>
                <a:latin typeface="Arial" charset="0"/>
              </a:defRPr>
            </a:lvl1pPr>
            <a:lvl2pPr marL="742950" indent="-285750" eaLnBrk="0" hangingPunct="0">
              <a:defRPr sz="2200" b="1">
                <a:solidFill>
                  <a:srgbClr val="999999"/>
                </a:solidFill>
                <a:latin typeface="Arial" charset="0"/>
              </a:defRPr>
            </a:lvl2pPr>
            <a:lvl3pPr marL="1143000" indent="-228600" eaLnBrk="0" hangingPunct="0">
              <a:defRPr sz="2200" b="1">
                <a:solidFill>
                  <a:srgbClr val="999999"/>
                </a:solidFill>
                <a:latin typeface="Arial" charset="0"/>
              </a:defRPr>
            </a:lvl3pPr>
            <a:lvl4pPr marL="1600200" indent="-228600" eaLnBrk="0" hangingPunct="0">
              <a:defRPr sz="2200" b="1">
                <a:solidFill>
                  <a:srgbClr val="999999"/>
                </a:solidFill>
                <a:latin typeface="Arial" charset="0"/>
              </a:defRPr>
            </a:lvl4pPr>
            <a:lvl5pPr marL="2057400" indent="-228600" eaLnBrk="0" hangingPunct="0">
              <a:defRPr sz="2200" b="1">
                <a:solidFill>
                  <a:srgbClr val="999999"/>
                </a:solidFill>
                <a:latin typeface="Arial" charset="0"/>
              </a:defRPr>
            </a:lvl5pPr>
            <a:lvl6pPr marL="2514600" indent="-228600" eaLnBrk="0" fontAlgn="base" hangingPunct="0">
              <a:spcBef>
                <a:spcPct val="0"/>
              </a:spcBef>
              <a:spcAft>
                <a:spcPct val="0"/>
              </a:spcAft>
              <a:defRPr sz="2200" b="1">
                <a:solidFill>
                  <a:srgbClr val="999999"/>
                </a:solidFill>
                <a:latin typeface="Arial" charset="0"/>
              </a:defRPr>
            </a:lvl6pPr>
            <a:lvl7pPr marL="2971800" indent="-228600" eaLnBrk="0" fontAlgn="base" hangingPunct="0">
              <a:spcBef>
                <a:spcPct val="0"/>
              </a:spcBef>
              <a:spcAft>
                <a:spcPct val="0"/>
              </a:spcAft>
              <a:defRPr sz="2200" b="1">
                <a:solidFill>
                  <a:srgbClr val="999999"/>
                </a:solidFill>
                <a:latin typeface="Arial" charset="0"/>
              </a:defRPr>
            </a:lvl7pPr>
            <a:lvl8pPr marL="3429000" indent="-228600" eaLnBrk="0" fontAlgn="base" hangingPunct="0">
              <a:spcBef>
                <a:spcPct val="0"/>
              </a:spcBef>
              <a:spcAft>
                <a:spcPct val="0"/>
              </a:spcAft>
              <a:defRPr sz="2200" b="1">
                <a:solidFill>
                  <a:srgbClr val="999999"/>
                </a:solidFill>
                <a:latin typeface="Arial" charset="0"/>
              </a:defRPr>
            </a:lvl8pPr>
            <a:lvl9pPr marL="3886200" indent="-228600" eaLnBrk="0" fontAlgn="base" hangingPunct="0">
              <a:spcBef>
                <a:spcPct val="0"/>
              </a:spcBef>
              <a:spcAft>
                <a:spcPct val="0"/>
              </a:spcAft>
              <a:defRPr sz="2200" b="1">
                <a:solidFill>
                  <a:srgbClr val="999999"/>
                </a:solidFill>
                <a:latin typeface="Arial" charset="0"/>
              </a:defRPr>
            </a:lvl9pPr>
          </a:lstStyle>
          <a:p>
            <a:pPr algn="ctr"/>
            <a:r>
              <a:rPr lang="fr-FR" altLang="fr-FR" sz="800" dirty="0">
                <a:solidFill>
                  <a:schemeClr val="tx1"/>
                </a:solidFill>
              </a:rPr>
              <a:t>PME</a:t>
            </a:r>
          </a:p>
        </p:txBody>
      </p:sp>
      <p:sp>
        <p:nvSpPr>
          <p:cNvPr id="24" name="Oval 50"/>
          <p:cNvSpPr>
            <a:spLocks noChangeArrowheads="1"/>
          </p:cNvSpPr>
          <p:nvPr/>
        </p:nvSpPr>
        <p:spPr bwMode="auto">
          <a:xfrm>
            <a:off x="2690942" y="3635335"/>
            <a:ext cx="639751" cy="534824"/>
          </a:xfrm>
          <a:prstGeom prst="ellipse">
            <a:avLst/>
          </a:prstGeom>
          <a:solidFill>
            <a:schemeClr val="accent1">
              <a:lumMod val="75000"/>
            </a:schemeClr>
          </a:solidFill>
          <a:ln w="9525">
            <a:solidFill>
              <a:srgbClr val="000000"/>
            </a:solidFill>
            <a:round/>
            <a:headEnd/>
            <a:tailEnd/>
          </a:ln>
        </p:spPr>
        <p:txBody>
          <a:bodyPr wrap="none" anchor="ctr"/>
          <a:lstStyle>
            <a:lvl1pPr eaLnBrk="0" hangingPunct="0">
              <a:defRPr sz="2200" b="1">
                <a:solidFill>
                  <a:srgbClr val="999999"/>
                </a:solidFill>
                <a:latin typeface="Arial" charset="0"/>
              </a:defRPr>
            </a:lvl1pPr>
            <a:lvl2pPr marL="742950" indent="-285750" eaLnBrk="0" hangingPunct="0">
              <a:defRPr sz="2200" b="1">
                <a:solidFill>
                  <a:srgbClr val="999999"/>
                </a:solidFill>
                <a:latin typeface="Arial" charset="0"/>
              </a:defRPr>
            </a:lvl2pPr>
            <a:lvl3pPr marL="1143000" indent="-228600" eaLnBrk="0" hangingPunct="0">
              <a:defRPr sz="2200" b="1">
                <a:solidFill>
                  <a:srgbClr val="999999"/>
                </a:solidFill>
                <a:latin typeface="Arial" charset="0"/>
              </a:defRPr>
            </a:lvl3pPr>
            <a:lvl4pPr marL="1600200" indent="-228600" eaLnBrk="0" hangingPunct="0">
              <a:defRPr sz="2200" b="1">
                <a:solidFill>
                  <a:srgbClr val="999999"/>
                </a:solidFill>
                <a:latin typeface="Arial" charset="0"/>
              </a:defRPr>
            </a:lvl4pPr>
            <a:lvl5pPr marL="2057400" indent="-228600" eaLnBrk="0" hangingPunct="0">
              <a:defRPr sz="2200" b="1">
                <a:solidFill>
                  <a:srgbClr val="999999"/>
                </a:solidFill>
                <a:latin typeface="Arial" charset="0"/>
              </a:defRPr>
            </a:lvl5pPr>
            <a:lvl6pPr marL="2514600" indent="-228600" eaLnBrk="0" fontAlgn="base" hangingPunct="0">
              <a:spcBef>
                <a:spcPct val="0"/>
              </a:spcBef>
              <a:spcAft>
                <a:spcPct val="0"/>
              </a:spcAft>
              <a:defRPr sz="2200" b="1">
                <a:solidFill>
                  <a:srgbClr val="999999"/>
                </a:solidFill>
                <a:latin typeface="Arial" charset="0"/>
              </a:defRPr>
            </a:lvl6pPr>
            <a:lvl7pPr marL="2971800" indent="-228600" eaLnBrk="0" fontAlgn="base" hangingPunct="0">
              <a:spcBef>
                <a:spcPct val="0"/>
              </a:spcBef>
              <a:spcAft>
                <a:spcPct val="0"/>
              </a:spcAft>
              <a:defRPr sz="2200" b="1">
                <a:solidFill>
                  <a:srgbClr val="999999"/>
                </a:solidFill>
                <a:latin typeface="Arial" charset="0"/>
              </a:defRPr>
            </a:lvl7pPr>
            <a:lvl8pPr marL="3429000" indent="-228600" eaLnBrk="0" fontAlgn="base" hangingPunct="0">
              <a:spcBef>
                <a:spcPct val="0"/>
              </a:spcBef>
              <a:spcAft>
                <a:spcPct val="0"/>
              </a:spcAft>
              <a:defRPr sz="2200" b="1">
                <a:solidFill>
                  <a:srgbClr val="999999"/>
                </a:solidFill>
                <a:latin typeface="Arial" charset="0"/>
              </a:defRPr>
            </a:lvl8pPr>
            <a:lvl9pPr marL="3886200" indent="-228600" eaLnBrk="0" fontAlgn="base" hangingPunct="0">
              <a:spcBef>
                <a:spcPct val="0"/>
              </a:spcBef>
              <a:spcAft>
                <a:spcPct val="0"/>
              </a:spcAft>
              <a:defRPr sz="2200" b="1">
                <a:solidFill>
                  <a:srgbClr val="999999"/>
                </a:solidFill>
                <a:latin typeface="Arial" charset="0"/>
              </a:defRPr>
            </a:lvl9pPr>
          </a:lstStyle>
          <a:p>
            <a:pPr algn="ctr"/>
            <a:r>
              <a:rPr lang="fr-FR" altLang="fr-FR" sz="800" dirty="0">
                <a:solidFill>
                  <a:schemeClr val="tx1"/>
                </a:solidFill>
              </a:rPr>
              <a:t>REPALEAC</a:t>
            </a:r>
          </a:p>
        </p:txBody>
      </p:sp>
      <p:sp>
        <p:nvSpPr>
          <p:cNvPr id="25" name="Oval 20"/>
          <p:cNvSpPr>
            <a:spLocks noChangeArrowheads="1"/>
          </p:cNvSpPr>
          <p:nvPr/>
        </p:nvSpPr>
        <p:spPr bwMode="auto">
          <a:xfrm>
            <a:off x="5399595" y="2829929"/>
            <a:ext cx="535195" cy="474194"/>
          </a:xfrm>
          <a:prstGeom prst="ellipse">
            <a:avLst/>
          </a:prstGeom>
          <a:solidFill>
            <a:srgbClr val="FFFF00"/>
          </a:solidFill>
          <a:ln w="9525">
            <a:solidFill>
              <a:srgbClr val="000000"/>
            </a:solidFill>
            <a:round/>
            <a:headEnd/>
            <a:tailEnd/>
          </a:ln>
        </p:spPr>
        <p:txBody>
          <a:bodyPr wrap="none" anchor="ctr"/>
          <a:lstStyle>
            <a:lvl1pPr eaLnBrk="0" hangingPunct="0">
              <a:defRPr sz="2200" b="1">
                <a:solidFill>
                  <a:srgbClr val="999999"/>
                </a:solidFill>
                <a:latin typeface="Arial" charset="0"/>
              </a:defRPr>
            </a:lvl1pPr>
            <a:lvl2pPr marL="742950" indent="-285750" eaLnBrk="0" hangingPunct="0">
              <a:defRPr sz="2200" b="1">
                <a:solidFill>
                  <a:srgbClr val="999999"/>
                </a:solidFill>
                <a:latin typeface="Arial" charset="0"/>
              </a:defRPr>
            </a:lvl2pPr>
            <a:lvl3pPr marL="1143000" indent="-228600" eaLnBrk="0" hangingPunct="0">
              <a:defRPr sz="2200" b="1">
                <a:solidFill>
                  <a:srgbClr val="999999"/>
                </a:solidFill>
                <a:latin typeface="Arial" charset="0"/>
              </a:defRPr>
            </a:lvl3pPr>
            <a:lvl4pPr marL="1600200" indent="-228600" eaLnBrk="0" hangingPunct="0">
              <a:defRPr sz="2200" b="1">
                <a:solidFill>
                  <a:srgbClr val="999999"/>
                </a:solidFill>
                <a:latin typeface="Arial" charset="0"/>
              </a:defRPr>
            </a:lvl4pPr>
            <a:lvl5pPr marL="2057400" indent="-228600" eaLnBrk="0" hangingPunct="0">
              <a:defRPr sz="2200" b="1">
                <a:solidFill>
                  <a:srgbClr val="999999"/>
                </a:solidFill>
                <a:latin typeface="Arial" charset="0"/>
              </a:defRPr>
            </a:lvl5pPr>
            <a:lvl6pPr marL="2514600" indent="-228600" eaLnBrk="0" fontAlgn="base" hangingPunct="0">
              <a:spcBef>
                <a:spcPct val="0"/>
              </a:spcBef>
              <a:spcAft>
                <a:spcPct val="0"/>
              </a:spcAft>
              <a:defRPr sz="2200" b="1">
                <a:solidFill>
                  <a:srgbClr val="999999"/>
                </a:solidFill>
                <a:latin typeface="Arial" charset="0"/>
              </a:defRPr>
            </a:lvl6pPr>
            <a:lvl7pPr marL="2971800" indent="-228600" eaLnBrk="0" fontAlgn="base" hangingPunct="0">
              <a:spcBef>
                <a:spcPct val="0"/>
              </a:spcBef>
              <a:spcAft>
                <a:spcPct val="0"/>
              </a:spcAft>
              <a:defRPr sz="2200" b="1">
                <a:solidFill>
                  <a:srgbClr val="999999"/>
                </a:solidFill>
                <a:latin typeface="Arial" charset="0"/>
              </a:defRPr>
            </a:lvl7pPr>
            <a:lvl8pPr marL="3429000" indent="-228600" eaLnBrk="0" fontAlgn="base" hangingPunct="0">
              <a:spcBef>
                <a:spcPct val="0"/>
              </a:spcBef>
              <a:spcAft>
                <a:spcPct val="0"/>
              </a:spcAft>
              <a:defRPr sz="2200" b="1">
                <a:solidFill>
                  <a:srgbClr val="999999"/>
                </a:solidFill>
                <a:latin typeface="Arial" charset="0"/>
              </a:defRPr>
            </a:lvl8pPr>
            <a:lvl9pPr marL="3886200" indent="-228600" eaLnBrk="0" fontAlgn="base" hangingPunct="0">
              <a:spcBef>
                <a:spcPct val="0"/>
              </a:spcBef>
              <a:spcAft>
                <a:spcPct val="0"/>
              </a:spcAft>
              <a:defRPr sz="2200" b="1">
                <a:solidFill>
                  <a:srgbClr val="999999"/>
                </a:solidFill>
                <a:latin typeface="Arial" charset="0"/>
              </a:defRPr>
            </a:lvl9pPr>
          </a:lstStyle>
          <a:p>
            <a:pPr algn="ctr"/>
            <a:r>
              <a:rPr lang="de-DE" altLang="fr-FR" sz="1050" dirty="0">
                <a:solidFill>
                  <a:schemeClr val="tx1"/>
                </a:solidFill>
                <a:latin typeface="Calibri" pitchFamily="34" charset="0"/>
              </a:rPr>
              <a:t>AFD</a:t>
            </a:r>
            <a:endParaRPr lang="de-DE" altLang="fr-FR" sz="2000" dirty="0">
              <a:solidFill>
                <a:schemeClr val="tx1"/>
              </a:solidFill>
            </a:endParaRPr>
          </a:p>
        </p:txBody>
      </p:sp>
      <p:sp>
        <p:nvSpPr>
          <p:cNvPr id="26" name="Oval 20"/>
          <p:cNvSpPr>
            <a:spLocks noChangeArrowheads="1"/>
          </p:cNvSpPr>
          <p:nvPr/>
        </p:nvSpPr>
        <p:spPr bwMode="auto">
          <a:xfrm>
            <a:off x="5181420" y="3526056"/>
            <a:ext cx="627543" cy="559165"/>
          </a:xfrm>
          <a:prstGeom prst="ellipse">
            <a:avLst/>
          </a:prstGeom>
          <a:solidFill>
            <a:srgbClr val="FFFF00"/>
          </a:solidFill>
          <a:ln w="9525">
            <a:solidFill>
              <a:srgbClr val="000000"/>
            </a:solidFill>
            <a:round/>
            <a:headEnd/>
            <a:tailEnd/>
          </a:ln>
        </p:spPr>
        <p:txBody>
          <a:bodyPr wrap="none" anchor="ctr"/>
          <a:lstStyle>
            <a:lvl1pPr eaLnBrk="0" hangingPunct="0">
              <a:defRPr sz="2200" b="1">
                <a:solidFill>
                  <a:srgbClr val="999999"/>
                </a:solidFill>
                <a:latin typeface="Arial" charset="0"/>
              </a:defRPr>
            </a:lvl1pPr>
            <a:lvl2pPr marL="742950" indent="-285750" eaLnBrk="0" hangingPunct="0">
              <a:defRPr sz="2200" b="1">
                <a:solidFill>
                  <a:srgbClr val="999999"/>
                </a:solidFill>
                <a:latin typeface="Arial" charset="0"/>
              </a:defRPr>
            </a:lvl2pPr>
            <a:lvl3pPr marL="1143000" indent="-228600" eaLnBrk="0" hangingPunct="0">
              <a:defRPr sz="2200" b="1">
                <a:solidFill>
                  <a:srgbClr val="999999"/>
                </a:solidFill>
                <a:latin typeface="Arial" charset="0"/>
              </a:defRPr>
            </a:lvl3pPr>
            <a:lvl4pPr marL="1600200" indent="-228600" eaLnBrk="0" hangingPunct="0">
              <a:defRPr sz="2200" b="1">
                <a:solidFill>
                  <a:srgbClr val="999999"/>
                </a:solidFill>
                <a:latin typeface="Arial" charset="0"/>
              </a:defRPr>
            </a:lvl4pPr>
            <a:lvl5pPr marL="2057400" indent="-228600" eaLnBrk="0" hangingPunct="0">
              <a:defRPr sz="2200" b="1">
                <a:solidFill>
                  <a:srgbClr val="999999"/>
                </a:solidFill>
                <a:latin typeface="Arial" charset="0"/>
              </a:defRPr>
            </a:lvl5pPr>
            <a:lvl6pPr marL="2514600" indent="-228600" eaLnBrk="0" fontAlgn="base" hangingPunct="0">
              <a:spcBef>
                <a:spcPct val="0"/>
              </a:spcBef>
              <a:spcAft>
                <a:spcPct val="0"/>
              </a:spcAft>
              <a:defRPr sz="2200" b="1">
                <a:solidFill>
                  <a:srgbClr val="999999"/>
                </a:solidFill>
                <a:latin typeface="Arial" charset="0"/>
              </a:defRPr>
            </a:lvl6pPr>
            <a:lvl7pPr marL="2971800" indent="-228600" eaLnBrk="0" fontAlgn="base" hangingPunct="0">
              <a:spcBef>
                <a:spcPct val="0"/>
              </a:spcBef>
              <a:spcAft>
                <a:spcPct val="0"/>
              </a:spcAft>
              <a:defRPr sz="2200" b="1">
                <a:solidFill>
                  <a:srgbClr val="999999"/>
                </a:solidFill>
                <a:latin typeface="Arial" charset="0"/>
              </a:defRPr>
            </a:lvl7pPr>
            <a:lvl8pPr marL="3429000" indent="-228600" eaLnBrk="0" fontAlgn="base" hangingPunct="0">
              <a:spcBef>
                <a:spcPct val="0"/>
              </a:spcBef>
              <a:spcAft>
                <a:spcPct val="0"/>
              </a:spcAft>
              <a:defRPr sz="2200" b="1">
                <a:solidFill>
                  <a:srgbClr val="999999"/>
                </a:solidFill>
                <a:latin typeface="Arial" charset="0"/>
              </a:defRPr>
            </a:lvl8pPr>
            <a:lvl9pPr marL="3886200" indent="-228600" eaLnBrk="0" fontAlgn="base" hangingPunct="0">
              <a:spcBef>
                <a:spcPct val="0"/>
              </a:spcBef>
              <a:spcAft>
                <a:spcPct val="0"/>
              </a:spcAft>
              <a:defRPr sz="2200" b="1">
                <a:solidFill>
                  <a:srgbClr val="999999"/>
                </a:solidFill>
                <a:latin typeface="Arial" charset="0"/>
              </a:defRPr>
            </a:lvl9pPr>
          </a:lstStyle>
          <a:p>
            <a:pPr algn="ctr"/>
            <a:r>
              <a:rPr lang="de-DE" altLang="fr-FR" sz="900" dirty="0">
                <a:solidFill>
                  <a:schemeClr val="tx1"/>
                </a:solidFill>
                <a:latin typeface="Calibri" pitchFamily="34" charset="0"/>
              </a:rPr>
              <a:t>ICRAF</a:t>
            </a:r>
          </a:p>
        </p:txBody>
      </p:sp>
      <p:sp>
        <p:nvSpPr>
          <p:cNvPr id="27" name="Oval 25"/>
          <p:cNvSpPr>
            <a:spLocks noChangeArrowheads="1"/>
          </p:cNvSpPr>
          <p:nvPr/>
        </p:nvSpPr>
        <p:spPr bwMode="auto">
          <a:xfrm>
            <a:off x="4606158" y="4176480"/>
            <a:ext cx="651729" cy="571534"/>
          </a:xfrm>
          <a:prstGeom prst="ellipse">
            <a:avLst/>
          </a:prstGeom>
          <a:solidFill>
            <a:schemeClr val="accent4">
              <a:lumMod val="60000"/>
              <a:lumOff val="40000"/>
            </a:schemeClr>
          </a:solidFill>
          <a:ln w="9525">
            <a:solidFill>
              <a:srgbClr val="000000"/>
            </a:solidFill>
            <a:round/>
            <a:headEnd/>
            <a:tailEnd/>
          </a:ln>
        </p:spPr>
        <p:txBody>
          <a:bodyPr wrap="none" anchor="ctr"/>
          <a:lstStyle>
            <a:lvl1pPr eaLnBrk="0" hangingPunct="0">
              <a:defRPr sz="2200" b="1">
                <a:solidFill>
                  <a:srgbClr val="999999"/>
                </a:solidFill>
                <a:latin typeface="Arial" charset="0"/>
              </a:defRPr>
            </a:lvl1pPr>
            <a:lvl2pPr marL="742950" indent="-285750" eaLnBrk="0" hangingPunct="0">
              <a:defRPr sz="2200" b="1">
                <a:solidFill>
                  <a:srgbClr val="999999"/>
                </a:solidFill>
                <a:latin typeface="Arial" charset="0"/>
              </a:defRPr>
            </a:lvl2pPr>
            <a:lvl3pPr marL="1143000" indent="-228600" eaLnBrk="0" hangingPunct="0">
              <a:defRPr sz="2200" b="1">
                <a:solidFill>
                  <a:srgbClr val="999999"/>
                </a:solidFill>
                <a:latin typeface="Arial" charset="0"/>
              </a:defRPr>
            </a:lvl3pPr>
            <a:lvl4pPr marL="1600200" indent="-228600" eaLnBrk="0" hangingPunct="0">
              <a:defRPr sz="2200" b="1">
                <a:solidFill>
                  <a:srgbClr val="999999"/>
                </a:solidFill>
                <a:latin typeface="Arial" charset="0"/>
              </a:defRPr>
            </a:lvl4pPr>
            <a:lvl5pPr marL="2057400" indent="-228600" eaLnBrk="0" hangingPunct="0">
              <a:defRPr sz="2200" b="1">
                <a:solidFill>
                  <a:srgbClr val="999999"/>
                </a:solidFill>
                <a:latin typeface="Arial" charset="0"/>
              </a:defRPr>
            </a:lvl5pPr>
            <a:lvl6pPr marL="2514600" indent="-228600" eaLnBrk="0" fontAlgn="base" hangingPunct="0">
              <a:spcBef>
                <a:spcPct val="0"/>
              </a:spcBef>
              <a:spcAft>
                <a:spcPct val="0"/>
              </a:spcAft>
              <a:defRPr sz="2200" b="1">
                <a:solidFill>
                  <a:srgbClr val="999999"/>
                </a:solidFill>
                <a:latin typeface="Arial" charset="0"/>
              </a:defRPr>
            </a:lvl6pPr>
            <a:lvl7pPr marL="2971800" indent="-228600" eaLnBrk="0" fontAlgn="base" hangingPunct="0">
              <a:spcBef>
                <a:spcPct val="0"/>
              </a:spcBef>
              <a:spcAft>
                <a:spcPct val="0"/>
              </a:spcAft>
              <a:defRPr sz="2200" b="1">
                <a:solidFill>
                  <a:srgbClr val="999999"/>
                </a:solidFill>
                <a:latin typeface="Arial" charset="0"/>
              </a:defRPr>
            </a:lvl7pPr>
            <a:lvl8pPr marL="3429000" indent="-228600" eaLnBrk="0" fontAlgn="base" hangingPunct="0">
              <a:spcBef>
                <a:spcPct val="0"/>
              </a:spcBef>
              <a:spcAft>
                <a:spcPct val="0"/>
              </a:spcAft>
              <a:defRPr sz="2200" b="1">
                <a:solidFill>
                  <a:srgbClr val="999999"/>
                </a:solidFill>
                <a:latin typeface="Arial" charset="0"/>
              </a:defRPr>
            </a:lvl8pPr>
            <a:lvl9pPr marL="3886200" indent="-228600" eaLnBrk="0" fontAlgn="base" hangingPunct="0">
              <a:spcBef>
                <a:spcPct val="0"/>
              </a:spcBef>
              <a:spcAft>
                <a:spcPct val="0"/>
              </a:spcAft>
              <a:defRPr sz="2200" b="1">
                <a:solidFill>
                  <a:srgbClr val="999999"/>
                </a:solidFill>
                <a:latin typeface="Arial" charset="0"/>
              </a:defRPr>
            </a:lvl9pPr>
          </a:lstStyle>
          <a:p>
            <a:pPr algn="ctr"/>
            <a:r>
              <a:rPr lang="fr-FR" altLang="fr-FR" sz="1000" dirty="0">
                <a:solidFill>
                  <a:schemeClr val="tx1"/>
                </a:solidFill>
              </a:rPr>
              <a:t>CNC-</a:t>
            </a:r>
          </a:p>
          <a:p>
            <a:pPr algn="ctr"/>
            <a:r>
              <a:rPr lang="fr-FR" altLang="fr-FR" sz="1000" dirty="0">
                <a:solidFill>
                  <a:schemeClr val="tx1"/>
                </a:solidFill>
              </a:rPr>
              <a:t>COMIFAC</a:t>
            </a:r>
          </a:p>
        </p:txBody>
      </p:sp>
      <p:sp>
        <p:nvSpPr>
          <p:cNvPr id="28" name="Oval 25"/>
          <p:cNvSpPr>
            <a:spLocks noChangeArrowheads="1"/>
          </p:cNvSpPr>
          <p:nvPr/>
        </p:nvSpPr>
        <p:spPr bwMode="auto">
          <a:xfrm>
            <a:off x="4550467" y="4690384"/>
            <a:ext cx="672166" cy="646531"/>
          </a:xfrm>
          <a:prstGeom prst="ellipse">
            <a:avLst/>
          </a:prstGeom>
          <a:solidFill>
            <a:schemeClr val="accent4">
              <a:lumMod val="60000"/>
              <a:lumOff val="40000"/>
            </a:schemeClr>
          </a:solidFill>
          <a:ln w="9525">
            <a:solidFill>
              <a:srgbClr val="000000"/>
            </a:solidFill>
            <a:round/>
            <a:headEnd/>
            <a:tailEnd/>
          </a:ln>
        </p:spPr>
        <p:txBody>
          <a:bodyPr wrap="none" anchor="ctr"/>
          <a:lstStyle>
            <a:lvl1pPr eaLnBrk="0" hangingPunct="0">
              <a:defRPr sz="2200" b="1">
                <a:solidFill>
                  <a:srgbClr val="999999"/>
                </a:solidFill>
                <a:latin typeface="Arial" charset="0"/>
              </a:defRPr>
            </a:lvl1pPr>
            <a:lvl2pPr marL="742950" indent="-285750" eaLnBrk="0" hangingPunct="0">
              <a:defRPr sz="2200" b="1">
                <a:solidFill>
                  <a:srgbClr val="999999"/>
                </a:solidFill>
                <a:latin typeface="Arial" charset="0"/>
              </a:defRPr>
            </a:lvl2pPr>
            <a:lvl3pPr marL="1143000" indent="-228600" eaLnBrk="0" hangingPunct="0">
              <a:defRPr sz="2200" b="1">
                <a:solidFill>
                  <a:srgbClr val="999999"/>
                </a:solidFill>
                <a:latin typeface="Arial" charset="0"/>
              </a:defRPr>
            </a:lvl3pPr>
            <a:lvl4pPr marL="1600200" indent="-228600" eaLnBrk="0" hangingPunct="0">
              <a:defRPr sz="2200" b="1">
                <a:solidFill>
                  <a:srgbClr val="999999"/>
                </a:solidFill>
                <a:latin typeface="Arial" charset="0"/>
              </a:defRPr>
            </a:lvl4pPr>
            <a:lvl5pPr marL="2057400" indent="-228600" eaLnBrk="0" hangingPunct="0">
              <a:defRPr sz="2200" b="1">
                <a:solidFill>
                  <a:srgbClr val="999999"/>
                </a:solidFill>
                <a:latin typeface="Arial" charset="0"/>
              </a:defRPr>
            </a:lvl5pPr>
            <a:lvl6pPr marL="2514600" indent="-228600" eaLnBrk="0" fontAlgn="base" hangingPunct="0">
              <a:spcBef>
                <a:spcPct val="0"/>
              </a:spcBef>
              <a:spcAft>
                <a:spcPct val="0"/>
              </a:spcAft>
              <a:defRPr sz="2200" b="1">
                <a:solidFill>
                  <a:srgbClr val="999999"/>
                </a:solidFill>
                <a:latin typeface="Arial" charset="0"/>
              </a:defRPr>
            </a:lvl6pPr>
            <a:lvl7pPr marL="2971800" indent="-228600" eaLnBrk="0" fontAlgn="base" hangingPunct="0">
              <a:spcBef>
                <a:spcPct val="0"/>
              </a:spcBef>
              <a:spcAft>
                <a:spcPct val="0"/>
              </a:spcAft>
              <a:defRPr sz="2200" b="1">
                <a:solidFill>
                  <a:srgbClr val="999999"/>
                </a:solidFill>
                <a:latin typeface="Arial" charset="0"/>
              </a:defRPr>
            </a:lvl7pPr>
            <a:lvl8pPr marL="3429000" indent="-228600" eaLnBrk="0" fontAlgn="base" hangingPunct="0">
              <a:spcBef>
                <a:spcPct val="0"/>
              </a:spcBef>
              <a:spcAft>
                <a:spcPct val="0"/>
              </a:spcAft>
              <a:defRPr sz="2200" b="1">
                <a:solidFill>
                  <a:srgbClr val="999999"/>
                </a:solidFill>
                <a:latin typeface="Arial" charset="0"/>
              </a:defRPr>
            </a:lvl8pPr>
            <a:lvl9pPr marL="3886200" indent="-228600" eaLnBrk="0" fontAlgn="base" hangingPunct="0">
              <a:spcBef>
                <a:spcPct val="0"/>
              </a:spcBef>
              <a:spcAft>
                <a:spcPct val="0"/>
              </a:spcAft>
              <a:defRPr sz="2200" b="1">
                <a:solidFill>
                  <a:srgbClr val="999999"/>
                </a:solidFill>
                <a:latin typeface="Arial" charset="0"/>
              </a:defRPr>
            </a:lvl9pPr>
          </a:lstStyle>
          <a:p>
            <a:pPr algn="ctr"/>
            <a:r>
              <a:rPr lang="fr-FR" altLang="fr-FR" sz="1000" dirty="0">
                <a:solidFill>
                  <a:schemeClr val="tx1"/>
                </a:solidFill>
              </a:rPr>
              <a:t>PF-</a:t>
            </a:r>
          </a:p>
          <a:p>
            <a:pPr algn="ctr"/>
            <a:r>
              <a:rPr lang="fr-FR" altLang="fr-FR" sz="1000" dirty="0">
                <a:solidFill>
                  <a:schemeClr val="tx1"/>
                </a:solidFill>
              </a:rPr>
              <a:t>OCFSA</a:t>
            </a:r>
          </a:p>
        </p:txBody>
      </p:sp>
      <p:graphicFrame>
        <p:nvGraphicFramePr>
          <p:cNvPr id="29" name="Tableau 28"/>
          <p:cNvGraphicFramePr>
            <a:graphicFrameLocks noGrp="1"/>
          </p:cNvGraphicFramePr>
          <p:nvPr>
            <p:extLst>
              <p:ext uri="{D42A27DB-BD31-4B8C-83A1-F6EECF244321}">
                <p14:modId xmlns:p14="http://schemas.microsoft.com/office/powerpoint/2010/main" val="437184318"/>
              </p:ext>
            </p:extLst>
          </p:nvPr>
        </p:nvGraphicFramePr>
        <p:xfrm>
          <a:off x="8596409" y="1044987"/>
          <a:ext cx="3193960" cy="5784445"/>
        </p:xfrm>
        <a:graphic>
          <a:graphicData uri="http://schemas.openxmlformats.org/drawingml/2006/table">
            <a:tbl>
              <a:tblPr firstRow="1" bandRow="1">
                <a:tableStyleId>{5C22544A-7EE6-4342-B048-85BDC9FD1C3A}</a:tableStyleId>
              </a:tblPr>
              <a:tblGrid>
                <a:gridCol w="2318197">
                  <a:extLst>
                    <a:ext uri="{9D8B030D-6E8A-4147-A177-3AD203B41FA5}">
                      <a16:colId xmlns:a16="http://schemas.microsoft.com/office/drawing/2014/main" val="20000"/>
                    </a:ext>
                  </a:extLst>
                </a:gridCol>
                <a:gridCol w="875763">
                  <a:extLst>
                    <a:ext uri="{9D8B030D-6E8A-4147-A177-3AD203B41FA5}">
                      <a16:colId xmlns:a16="http://schemas.microsoft.com/office/drawing/2014/main" val="20001"/>
                    </a:ext>
                  </a:extLst>
                </a:gridCol>
              </a:tblGrid>
              <a:tr h="546326">
                <a:tc>
                  <a:txBody>
                    <a:bodyPr/>
                    <a:lstStyle/>
                    <a:p>
                      <a:r>
                        <a:rPr lang="en-US" sz="1400" dirty="0">
                          <a:solidFill>
                            <a:schemeClr val="tx1"/>
                          </a:solidFill>
                        </a:rPr>
                        <a:t>Ministers</a:t>
                      </a:r>
                      <a:r>
                        <a:rPr lang="en-US" sz="1400" baseline="0" dirty="0">
                          <a:solidFill>
                            <a:schemeClr val="tx1"/>
                          </a:solidFill>
                        </a:rPr>
                        <a:t> /Administration/ en charge de </a:t>
                      </a:r>
                      <a:endParaRPr lang="fr-FR" sz="1400" dirty="0">
                        <a:solidFill>
                          <a:schemeClr val="tx1"/>
                        </a:solidFill>
                      </a:endParaRPr>
                    </a:p>
                  </a:txBody>
                  <a:tcPr/>
                </a:tc>
                <a:tc>
                  <a:txBody>
                    <a:bodyPr/>
                    <a:lstStyle/>
                    <a:p>
                      <a:r>
                        <a:rPr lang="en-US" sz="1400" dirty="0">
                          <a:solidFill>
                            <a:schemeClr val="tx1"/>
                          </a:solidFill>
                        </a:rPr>
                        <a:t>Axes</a:t>
                      </a:r>
                      <a:endParaRPr lang="fr-FR" sz="1400" dirty="0">
                        <a:solidFill>
                          <a:schemeClr val="tx1"/>
                        </a:solidFill>
                      </a:endParaRPr>
                    </a:p>
                  </a:txBody>
                  <a:tcPr/>
                </a:tc>
                <a:extLst>
                  <a:ext uri="{0D108BD9-81ED-4DB2-BD59-A6C34878D82A}">
                    <a16:rowId xmlns:a16="http://schemas.microsoft.com/office/drawing/2014/main" val="10000"/>
                  </a:ext>
                </a:extLst>
              </a:tr>
              <a:tr h="0">
                <a:tc>
                  <a:txBody>
                    <a:bodyPr/>
                    <a:lstStyle/>
                    <a:p>
                      <a:pPr marL="0" marR="0">
                        <a:lnSpc>
                          <a:spcPct val="107000"/>
                        </a:lnSpc>
                        <a:spcBef>
                          <a:spcPts val="0"/>
                        </a:spcBef>
                        <a:spcAft>
                          <a:spcPts val="800"/>
                        </a:spcAft>
                      </a:pPr>
                      <a:r>
                        <a:rPr lang="fr-FR" sz="1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Forêt</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a:solidFill>
                            <a:schemeClr val="tx1"/>
                          </a:solidFill>
                        </a:rPr>
                        <a:t>1,2,3,4</a:t>
                      </a:r>
                      <a:r>
                        <a:rPr lang="fr-FR" sz="1400" dirty="0">
                          <a:solidFill>
                            <a:schemeClr val="tx1"/>
                          </a:solidFill>
                        </a:rPr>
                        <a:t>,5,6</a:t>
                      </a:r>
                    </a:p>
                  </a:txBody>
                  <a:tcPr/>
                </a:tc>
                <a:extLst>
                  <a:ext uri="{0D108BD9-81ED-4DB2-BD59-A6C34878D82A}">
                    <a16:rowId xmlns:a16="http://schemas.microsoft.com/office/drawing/2014/main" val="10001"/>
                  </a:ext>
                </a:extLst>
              </a:tr>
              <a:tr h="226362">
                <a:tc>
                  <a:txBody>
                    <a:bodyPr/>
                    <a:lstStyle/>
                    <a:p>
                      <a:pPr marL="0" marR="0">
                        <a:lnSpc>
                          <a:spcPct val="107000"/>
                        </a:lnSpc>
                        <a:spcBef>
                          <a:spcPts val="0"/>
                        </a:spcBef>
                        <a:spcAft>
                          <a:spcPts val="800"/>
                        </a:spcAft>
                      </a:pPr>
                      <a:r>
                        <a:rPr lang="fr-FR" sz="1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Environnement </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a:solidFill>
                            <a:schemeClr val="tx1"/>
                          </a:solidFill>
                        </a:rPr>
                        <a:t>1,2,3,4</a:t>
                      </a:r>
                      <a:r>
                        <a:rPr lang="fr-FR" sz="1400" dirty="0">
                          <a:solidFill>
                            <a:schemeClr val="tx1"/>
                          </a:solidFill>
                        </a:rPr>
                        <a:t>,5,6</a:t>
                      </a:r>
                    </a:p>
                  </a:txBody>
                  <a:tcPr/>
                </a:tc>
                <a:extLst>
                  <a:ext uri="{0D108BD9-81ED-4DB2-BD59-A6C34878D82A}">
                    <a16:rowId xmlns:a16="http://schemas.microsoft.com/office/drawing/2014/main" val="10002"/>
                  </a:ext>
                </a:extLst>
              </a:tr>
              <a:tr h="149947">
                <a:tc>
                  <a:txBody>
                    <a:bodyPr/>
                    <a:lstStyle/>
                    <a:p>
                      <a:pPr marL="0" marR="0">
                        <a:lnSpc>
                          <a:spcPct val="107000"/>
                        </a:lnSpc>
                        <a:spcBef>
                          <a:spcPts val="0"/>
                        </a:spcBef>
                        <a:spcAft>
                          <a:spcPts val="800"/>
                        </a:spcAft>
                      </a:pPr>
                      <a:r>
                        <a:rPr lang="en-US" sz="1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Mine</a:t>
                      </a:r>
                      <a:endParaRPr lang="fr-FR" sz="1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endParaRPr lang="fr-FR" sz="1400" dirty="0">
                        <a:solidFill>
                          <a:schemeClr val="tx1"/>
                        </a:solidFill>
                      </a:endParaRPr>
                    </a:p>
                  </a:txBody>
                  <a:tcPr/>
                </a:tc>
                <a:extLst>
                  <a:ext uri="{0D108BD9-81ED-4DB2-BD59-A6C34878D82A}">
                    <a16:rowId xmlns:a16="http://schemas.microsoft.com/office/drawing/2014/main" val="10003"/>
                  </a:ext>
                </a:extLst>
              </a:tr>
              <a:tr h="0">
                <a:tc>
                  <a:txBody>
                    <a:bodyPr/>
                    <a:lstStyle/>
                    <a:p>
                      <a:pPr marL="0" marR="0">
                        <a:lnSpc>
                          <a:spcPct val="107000"/>
                        </a:lnSpc>
                        <a:spcBef>
                          <a:spcPts val="0"/>
                        </a:spcBef>
                        <a:spcAft>
                          <a:spcPts val="800"/>
                        </a:spcAft>
                      </a:pPr>
                      <a:r>
                        <a:rPr lang="fr-FR" sz="1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Affaires foncières </a:t>
                      </a:r>
                    </a:p>
                  </a:txBody>
                  <a:tcPr/>
                </a:tc>
                <a:tc>
                  <a:txBody>
                    <a:bodyPr/>
                    <a:lstStyle/>
                    <a:p>
                      <a:r>
                        <a:rPr lang="en-US" sz="1400" dirty="0">
                          <a:solidFill>
                            <a:schemeClr val="tx1"/>
                          </a:solidFill>
                        </a:rPr>
                        <a:t>1,2,3</a:t>
                      </a:r>
                      <a:endParaRPr lang="fr-FR" sz="1400" dirty="0">
                        <a:solidFill>
                          <a:schemeClr val="tx1"/>
                        </a:solidFill>
                      </a:endParaRPr>
                    </a:p>
                  </a:txBody>
                  <a:tcPr/>
                </a:tc>
                <a:extLst>
                  <a:ext uri="{0D108BD9-81ED-4DB2-BD59-A6C34878D82A}">
                    <a16:rowId xmlns:a16="http://schemas.microsoft.com/office/drawing/2014/main" val="10004"/>
                  </a:ext>
                </a:extLst>
              </a:tr>
              <a:tr h="312035">
                <a:tc>
                  <a:txBody>
                    <a:bodyPr/>
                    <a:lstStyle/>
                    <a:p>
                      <a:pPr marL="0" marR="0">
                        <a:lnSpc>
                          <a:spcPct val="107000"/>
                        </a:lnSpc>
                        <a:spcBef>
                          <a:spcPts val="0"/>
                        </a:spcBef>
                        <a:spcAft>
                          <a:spcPts val="800"/>
                        </a:spcAft>
                      </a:pPr>
                      <a:r>
                        <a:rPr lang="fr-FR" sz="1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affaires sociales, femmes, populations autochtones </a:t>
                      </a:r>
                    </a:p>
                  </a:txBody>
                  <a:tcPr/>
                </a:tc>
                <a:tc>
                  <a:txBody>
                    <a:bodyPr/>
                    <a:lstStyle/>
                    <a:p>
                      <a:r>
                        <a:rPr lang="en-US" sz="1400" dirty="0">
                          <a:solidFill>
                            <a:schemeClr val="tx1"/>
                          </a:solidFill>
                        </a:rPr>
                        <a:t>1,2,3,</a:t>
                      </a:r>
                      <a:endParaRPr lang="fr-FR" sz="1400" dirty="0">
                        <a:solidFill>
                          <a:schemeClr val="tx1"/>
                        </a:solidFill>
                      </a:endParaRPr>
                    </a:p>
                  </a:txBody>
                  <a:tcPr/>
                </a:tc>
                <a:extLst>
                  <a:ext uri="{0D108BD9-81ED-4DB2-BD59-A6C34878D82A}">
                    <a16:rowId xmlns:a16="http://schemas.microsoft.com/office/drawing/2014/main" val="10005"/>
                  </a:ext>
                </a:extLst>
              </a:tr>
              <a:tr h="140213">
                <a:tc>
                  <a:txBody>
                    <a:bodyPr/>
                    <a:lstStyle/>
                    <a:p>
                      <a:pPr marL="0" marR="0">
                        <a:lnSpc>
                          <a:spcPct val="107000"/>
                        </a:lnSpc>
                        <a:spcBef>
                          <a:spcPts val="0"/>
                        </a:spcBef>
                        <a:spcAft>
                          <a:spcPts val="800"/>
                        </a:spcAft>
                      </a:pPr>
                      <a:r>
                        <a:rPr lang="fr-FR" sz="1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Industrie </a:t>
                      </a:r>
                    </a:p>
                  </a:txBody>
                  <a:tcPr/>
                </a:tc>
                <a:tc>
                  <a:txBody>
                    <a:bodyPr/>
                    <a:lstStyle/>
                    <a:p>
                      <a:r>
                        <a:rPr lang="en-US" sz="1400" dirty="0">
                          <a:solidFill>
                            <a:schemeClr val="tx1"/>
                          </a:solidFill>
                        </a:rPr>
                        <a:t>2</a:t>
                      </a:r>
                      <a:endParaRPr lang="fr-FR" sz="1400" dirty="0">
                        <a:solidFill>
                          <a:schemeClr val="tx1"/>
                        </a:solidFill>
                      </a:endParaRPr>
                    </a:p>
                  </a:txBody>
                  <a:tcPr/>
                </a:tc>
                <a:extLst>
                  <a:ext uri="{0D108BD9-81ED-4DB2-BD59-A6C34878D82A}">
                    <a16:rowId xmlns:a16="http://schemas.microsoft.com/office/drawing/2014/main" val="10006"/>
                  </a:ext>
                </a:extLst>
              </a:tr>
              <a:tr h="223500">
                <a:tc>
                  <a:txBody>
                    <a:bodyPr/>
                    <a:lstStyle/>
                    <a:p>
                      <a:pPr marL="0" marR="0">
                        <a:lnSpc>
                          <a:spcPct val="107000"/>
                        </a:lnSpc>
                        <a:spcBef>
                          <a:spcPts val="0"/>
                        </a:spcBef>
                        <a:spcAft>
                          <a:spcPts val="800"/>
                        </a:spcAft>
                      </a:pPr>
                      <a:r>
                        <a:rPr lang="fr-FR" sz="1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Petites et moyennes entreprises, </a:t>
                      </a:r>
                    </a:p>
                  </a:txBody>
                  <a:tcPr/>
                </a:tc>
                <a:tc>
                  <a:txBody>
                    <a:bodyPr/>
                    <a:lstStyle/>
                    <a:p>
                      <a:r>
                        <a:rPr lang="en-US" sz="1400" dirty="0">
                          <a:solidFill>
                            <a:schemeClr val="tx1"/>
                          </a:solidFill>
                        </a:rPr>
                        <a:t>2,5</a:t>
                      </a:r>
                      <a:endParaRPr lang="fr-FR" sz="1400" dirty="0">
                        <a:solidFill>
                          <a:schemeClr val="tx1"/>
                        </a:solidFill>
                      </a:endParaRPr>
                    </a:p>
                  </a:txBody>
                  <a:tcPr/>
                </a:tc>
                <a:extLst>
                  <a:ext uri="{0D108BD9-81ED-4DB2-BD59-A6C34878D82A}">
                    <a16:rowId xmlns:a16="http://schemas.microsoft.com/office/drawing/2014/main" val="10007"/>
                  </a:ext>
                </a:extLst>
              </a:tr>
              <a:tr h="275874">
                <a:tc>
                  <a:txBody>
                    <a:bodyPr/>
                    <a:lstStyle/>
                    <a:p>
                      <a:pPr marL="0" marR="0">
                        <a:lnSpc>
                          <a:spcPct val="107000"/>
                        </a:lnSpc>
                        <a:spcBef>
                          <a:spcPts val="0"/>
                        </a:spcBef>
                        <a:spcAft>
                          <a:spcPts val="800"/>
                        </a:spcAft>
                      </a:pPr>
                      <a:r>
                        <a:rPr lang="fr-FR" sz="1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Finances, économie </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a:solidFill>
                            <a:schemeClr val="tx1"/>
                          </a:solidFill>
                        </a:rPr>
                        <a:t>2,</a:t>
                      </a:r>
                      <a:r>
                        <a:rPr lang="fr-FR" sz="1400" dirty="0">
                          <a:solidFill>
                            <a:schemeClr val="tx1"/>
                          </a:solidFill>
                        </a:rPr>
                        <a:t>,5,6</a:t>
                      </a:r>
                    </a:p>
                  </a:txBody>
                  <a:tcPr/>
                </a:tc>
                <a:extLst>
                  <a:ext uri="{0D108BD9-81ED-4DB2-BD59-A6C34878D82A}">
                    <a16:rowId xmlns:a16="http://schemas.microsoft.com/office/drawing/2014/main" val="10008"/>
                  </a:ext>
                </a:extLst>
              </a:tr>
              <a:tr h="227455">
                <a:tc>
                  <a:txBody>
                    <a:bodyPr/>
                    <a:lstStyle/>
                    <a:p>
                      <a:pPr marL="0" marR="0">
                        <a:lnSpc>
                          <a:spcPct val="107000"/>
                        </a:lnSpc>
                        <a:spcBef>
                          <a:spcPts val="0"/>
                        </a:spcBef>
                        <a:spcAft>
                          <a:spcPts val="800"/>
                        </a:spcAft>
                      </a:pPr>
                      <a:r>
                        <a:rPr lang="fr-FR" sz="1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Aires protégées </a:t>
                      </a:r>
                    </a:p>
                  </a:txBody>
                  <a:tcPr/>
                </a:tc>
                <a:tc>
                  <a:txBody>
                    <a:bodyPr/>
                    <a:lstStyle/>
                    <a:p>
                      <a:r>
                        <a:rPr lang="en-US" sz="1400" dirty="0">
                          <a:solidFill>
                            <a:schemeClr val="tx1"/>
                          </a:solidFill>
                        </a:rPr>
                        <a:t>1,3</a:t>
                      </a:r>
                      <a:endParaRPr lang="fr-FR" sz="1400" dirty="0">
                        <a:solidFill>
                          <a:schemeClr val="tx1"/>
                        </a:solidFill>
                      </a:endParaRPr>
                    </a:p>
                  </a:txBody>
                  <a:tcPr/>
                </a:tc>
                <a:extLst>
                  <a:ext uri="{0D108BD9-81ED-4DB2-BD59-A6C34878D82A}">
                    <a16:rowId xmlns:a16="http://schemas.microsoft.com/office/drawing/2014/main" val="10009"/>
                  </a:ext>
                </a:extLst>
              </a:tr>
              <a:tr h="191465">
                <a:tc>
                  <a:txBody>
                    <a:bodyPr/>
                    <a:lstStyle/>
                    <a:p>
                      <a:pPr marL="0" marR="0">
                        <a:lnSpc>
                          <a:spcPct val="107000"/>
                        </a:lnSpc>
                        <a:spcBef>
                          <a:spcPts val="0"/>
                        </a:spcBef>
                        <a:spcAft>
                          <a:spcPts val="800"/>
                        </a:spcAft>
                      </a:pPr>
                      <a:r>
                        <a:rPr lang="fr-FR" sz="1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Tourisme, </a:t>
                      </a:r>
                    </a:p>
                  </a:txBody>
                  <a:tcPr/>
                </a:tc>
                <a:tc>
                  <a:txBody>
                    <a:bodyPr/>
                    <a:lstStyle/>
                    <a:p>
                      <a:r>
                        <a:rPr lang="en-US" sz="1400" dirty="0">
                          <a:solidFill>
                            <a:schemeClr val="tx1"/>
                          </a:solidFill>
                        </a:rPr>
                        <a:t>1,3</a:t>
                      </a:r>
                      <a:endParaRPr lang="fr-FR" sz="1400" dirty="0">
                        <a:solidFill>
                          <a:schemeClr val="tx1"/>
                        </a:solidFill>
                      </a:endParaRPr>
                    </a:p>
                  </a:txBody>
                  <a:tcPr/>
                </a:tc>
                <a:extLst>
                  <a:ext uri="{0D108BD9-81ED-4DB2-BD59-A6C34878D82A}">
                    <a16:rowId xmlns:a16="http://schemas.microsoft.com/office/drawing/2014/main" val="10010"/>
                  </a:ext>
                </a:extLst>
              </a:tr>
              <a:tr h="193112">
                <a:tc>
                  <a:txBody>
                    <a:bodyPr/>
                    <a:lstStyle/>
                    <a:p>
                      <a:pPr marL="0" marR="0">
                        <a:lnSpc>
                          <a:spcPct val="107000"/>
                        </a:lnSpc>
                        <a:spcBef>
                          <a:spcPts val="0"/>
                        </a:spcBef>
                        <a:spcAft>
                          <a:spcPts val="800"/>
                        </a:spcAft>
                      </a:pPr>
                      <a:r>
                        <a:rPr lang="fr-FR" sz="1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Sécurité,  forces, maintien de l’ordre </a:t>
                      </a:r>
                    </a:p>
                  </a:txBody>
                  <a:tcPr/>
                </a:tc>
                <a:tc>
                  <a:txBody>
                    <a:bodyPr/>
                    <a:lstStyle/>
                    <a:p>
                      <a:r>
                        <a:rPr lang="en-US" sz="1400" dirty="0">
                          <a:solidFill>
                            <a:schemeClr val="tx1"/>
                          </a:solidFill>
                        </a:rPr>
                        <a:t>1,3</a:t>
                      </a:r>
                      <a:endParaRPr lang="fr-FR" sz="1400" dirty="0">
                        <a:solidFill>
                          <a:schemeClr val="tx1"/>
                        </a:solidFill>
                      </a:endParaRPr>
                    </a:p>
                  </a:txBody>
                  <a:tcPr/>
                </a:tc>
                <a:extLst>
                  <a:ext uri="{0D108BD9-81ED-4DB2-BD59-A6C34878D82A}">
                    <a16:rowId xmlns:a16="http://schemas.microsoft.com/office/drawing/2014/main" val="10011"/>
                  </a:ext>
                </a:extLst>
              </a:tr>
              <a:tr h="193112">
                <a:tc>
                  <a:txBody>
                    <a:bodyPr/>
                    <a:lstStyle/>
                    <a:p>
                      <a:pPr marL="0" marR="0">
                        <a:lnSpc>
                          <a:spcPct val="107000"/>
                        </a:lnSpc>
                        <a:spcBef>
                          <a:spcPts val="0"/>
                        </a:spcBef>
                        <a:spcAft>
                          <a:spcPts val="800"/>
                        </a:spcAft>
                      </a:pPr>
                      <a:r>
                        <a:rPr lang="en-US" sz="1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Agriculture</a:t>
                      </a:r>
                      <a:endParaRPr lang="fr-FR" sz="1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r>
                        <a:rPr lang="en-US" sz="1400" dirty="0">
                          <a:solidFill>
                            <a:schemeClr val="tx1"/>
                          </a:solidFill>
                        </a:rPr>
                        <a:t>1,2,3,5</a:t>
                      </a:r>
                      <a:endParaRPr lang="fr-FR" sz="1400" dirty="0">
                        <a:solidFill>
                          <a:schemeClr val="tx1"/>
                        </a:solidFill>
                      </a:endParaRPr>
                    </a:p>
                  </a:txBody>
                  <a:tcPr/>
                </a:tc>
                <a:extLst>
                  <a:ext uri="{0D108BD9-81ED-4DB2-BD59-A6C34878D82A}">
                    <a16:rowId xmlns:a16="http://schemas.microsoft.com/office/drawing/2014/main" val="10012"/>
                  </a:ext>
                </a:extLst>
              </a:tr>
              <a:tr h="193112">
                <a:tc>
                  <a:txBody>
                    <a:bodyPr/>
                    <a:lstStyle/>
                    <a:p>
                      <a:pPr marL="0" marR="0">
                        <a:lnSpc>
                          <a:spcPct val="107000"/>
                        </a:lnSpc>
                        <a:spcBef>
                          <a:spcPts val="0"/>
                        </a:spcBef>
                        <a:spcAft>
                          <a:spcPts val="800"/>
                        </a:spcAft>
                      </a:pPr>
                      <a:r>
                        <a:rPr lang="en-US" sz="1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Justice</a:t>
                      </a:r>
                      <a:endParaRPr lang="fr-FR" sz="1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a:tc>
                <a:tc>
                  <a:txBody>
                    <a:bodyPr/>
                    <a:lstStyle/>
                    <a:p>
                      <a:r>
                        <a:rPr lang="en-US" sz="1400" dirty="0">
                          <a:solidFill>
                            <a:schemeClr val="tx1"/>
                          </a:solidFill>
                        </a:rPr>
                        <a:t>1,3</a:t>
                      </a:r>
                      <a:endParaRPr lang="fr-FR" sz="1400" dirty="0">
                        <a:solidFill>
                          <a:schemeClr val="tx1"/>
                        </a:solidFill>
                      </a:endParaRPr>
                    </a:p>
                  </a:txBody>
                  <a:tcPr/>
                </a:tc>
                <a:extLst>
                  <a:ext uri="{0D108BD9-81ED-4DB2-BD59-A6C34878D82A}">
                    <a16:rowId xmlns:a16="http://schemas.microsoft.com/office/drawing/2014/main" val="10013"/>
                  </a:ext>
                </a:extLst>
              </a:tr>
            </a:tbl>
          </a:graphicData>
        </a:graphic>
      </p:graphicFrame>
      <p:sp>
        <p:nvSpPr>
          <p:cNvPr id="30" name="Oval 25"/>
          <p:cNvSpPr>
            <a:spLocks noChangeArrowheads="1"/>
          </p:cNvSpPr>
          <p:nvPr/>
        </p:nvSpPr>
        <p:spPr bwMode="auto">
          <a:xfrm>
            <a:off x="5174889" y="4823442"/>
            <a:ext cx="672166" cy="646531"/>
          </a:xfrm>
          <a:prstGeom prst="ellipse">
            <a:avLst/>
          </a:prstGeom>
          <a:solidFill>
            <a:schemeClr val="accent4">
              <a:lumMod val="60000"/>
              <a:lumOff val="40000"/>
            </a:schemeClr>
          </a:solidFill>
          <a:ln w="9525">
            <a:solidFill>
              <a:srgbClr val="000000"/>
            </a:solidFill>
            <a:round/>
            <a:headEnd/>
            <a:tailEnd/>
          </a:ln>
        </p:spPr>
        <p:txBody>
          <a:bodyPr wrap="none" anchor="ctr"/>
          <a:lstStyle>
            <a:lvl1pPr eaLnBrk="0" hangingPunct="0">
              <a:defRPr sz="2200" b="1">
                <a:solidFill>
                  <a:srgbClr val="999999"/>
                </a:solidFill>
                <a:latin typeface="Arial" charset="0"/>
              </a:defRPr>
            </a:lvl1pPr>
            <a:lvl2pPr marL="742950" indent="-285750" eaLnBrk="0" hangingPunct="0">
              <a:defRPr sz="2200" b="1">
                <a:solidFill>
                  <a:srgbClr val="999999"/>
                </a:solidFill>
                <a:latin typeface="Arial" charset="0"/>
              </a:defRPr>
            </a:lvl2pPr>
            <a:lvl3pPr marL="1143000" indent="-228600" eaLnBrk="0" hangingPunct="0">
              <a:defRPr sz="2200" b="1">
                <a:solidFill>
                  <a:srgbClr val="999999"/>
                </a:solidFill>
                <a:latin typeface="Arial" charset="0"/>
              </a:defRPr>
            </a:lvl3pPr>
            <a:lvl4pPr marL="1600200" indent="-228600" eaLnBrk="0" hangingPunct="0">
              <a:defRPr sz="2200" b="1">
                <a:solidFill>
                  <a:srgbClr val="999999"/>
                </a:solidFill>
                <a:latin typeface="Arial" charset="0"/>
              </a:defRPr>
            </a:lvl4pPr>
            <a:lvl5pPr marL="2057400" indent="-228600" eaLnBrk="0" hangingPunct="0">
              <a:defRPr sz="2200" b="1">
                <a:solidFill>
                  <a:srgbClr val="999999"/>
                </a:solidFill>
                <a:latin typeface="Arial" charset="0"/>
              </a:defRPr>
            </a:lvl5pPr>
            <a:lvl6pPr marL="2514600" indent="-228600" eaLnBrk="0" fontAlgn="base" hangingPunct="0">
              <a:spcBef>
                <a:spcPct val="0"/>
              </a:spcBef>
              <a:spcAft>
                <a:spcPct val="0"/>
              </a:spcAft>
              <a:defRPr sz="2200" b="1">
                <a:solidFill>
                  <a:srgbClr val="999999"/>
                </a:solidFill>
                <a:latin typeface="Arial" charset="0"/>
              </a:defRPr>
            </a:lvl6pPr>
            <a:lvl7pPr marL="2971800" indent="-228600" eaLnBrk="0" fontAlgn="base" hangingPunct="0">
              <a:spcBef>
                <a:spcPct val="0"/>
              </a:spcBef>
              <a:spcAft>
                <a:spcPct val="0"/>
              </a:spcAft>
              <a:defRPr sz="2200" b="1">
                <a:solidFill>
                  <a:srgbClr val="999999"/>
                </a:solidFill>
                <a:latin typeface="Arial" charset="0"/>
              </a:defRPr>
            </a:lvl7pPr>
            <a:lvl8pPr marL="3429000" indent="-228600" eaLnBrk="0" fontAlgn="base" hangingPunct="0">
              <a:spcBef>
                <a:spcPct val="0"/>
              </a:spcBef>
              <a:spcAft>
                <a:spcPct val="0"/>
              </a:spcAft>
              <a:defRPr sz="2200" b="1">
                <a:solidFill>
                  <a:srgbClr val="999999"/>
                </a:solidFill>
                <a:latin typeface="Arial" charset="0"/>
              </a:defRPr>
            </a:lvl8pPr>
            <a:lvl9pPr marL="3886200" indent="-228600" eaLnBrk="0" fontAlgn="base" hangingPunct="0">
              <a:spcBef>
                <a:spcPct val="0"/>
              </a:spcBef>
              <a:spcAft>
                <a:spcPct val="0"/>
              </a:spcAft>
              <a:defRPr sz="2200" b="1">
                <a:solidFill>
                  <a:srgbClr val="999999"/>
                </a:solidFill>
                <a:latin typeface="Arial" charset="0"/>
              </a:defRPr>
            </a:lvl9pPr>
          </a:lstStyle>
          <a:p>
            <a:pPr algn="ctr"/>
            <a:r>
              <a:rPr lang="fr-FR" altLang="fr-FR" sz="1000" dirty="0">
                <a:solidFill>
                  <a:schemeClr val="tx1"/>
                </a:solidFill>
              </a:rPr>
              <a:t>PF-</a:t>
            </a:r>
          </a:p>
          <a:p>
            <a:pPr algn="ctr"/>
            <a:r>
              <a:rPr lang="fr-FR" altLang="fr-FR" sz="1000" dirty="0" err="1">
                <a:solidFill>
                  <a:schemeClr val="tx1"/>
                </a:solidFill>
              </a:rPr>
              <a:t>Biodiver</a:t>
            </a:r>
            <a:r>
              <a:rPr lang="fr-FR" altLang="fr-FR" sz="1000" dirty="0">
                <a:solidFill>
                  <a:schemeClr val="tx1"/>
                </a:solidFill>
              </a:rPr>
              <a:t>/</a:t>
            </a:r>
          </a:p>
          <a:p>
            <a:pPr algn="ctr"/>
            <a:r>
              <a:rPr lang="fr-FR" altLang="fr-FR" sz="1000" dirty="0">
                <a:solidFill>
                  <a:schemeClr val="tx1"/>
                </a:solidFill>
              </a:rPr>
              <a:t>APA</a:t>
            </a:r>
          </a:p>
        </p:txBody>
      </p:sp>
      <p:sp>
        <p:nvSpPr>
          <p:cNvPr id="31" name="Oval 25"/>
          <p:cNvSpPr>
            <a:spLocks noChangeArrowheads="1"/>
          </p:cNvSpPr>
          <p:nvPr/>
        </p:nvSpPr>
        <p:spPr bwMode="auto">
          <a:xfrm>
            <a:off x="4641028" y="5832401"/>
            <a:ext cx="672166" cy="646531"/>
          </a:xfrm>
          <a:prstGeom prst="ellipse">
            <a:avLst/>
          </a:prstGeom>
          <a:solidFill>
            <a:schemeClr val="accent4">
              <a:lumMod val="60000"/>
              <a:lumOff val="40000"/>
            </a:schemeClr>
          </a:solidFill>
          <a:ln w="9525">
            <a:solidFill>
              <a:srgbClr val="000000"/>
            </a:solidFill>
            <a:round/>
            <a:headEnd/>
            <a:tailEnd/>
          </a:ln>
        </p:spPr>
        <p:txBody>
          <a:bodyPr wrap="none" anchor="ctr"/>
          <a:lstStyle>
            <a:lvl1pPr eaLnBrk="0" hangingPunct="0">
              <a:defRPr sz="2200" b="1">
                <a:solidFill>
                  <a:srgbClr val="999999"/>
                </a:solidFill>
                <a:latin typeface="Arial" charset="0"/>
              </a:defRPr>
            </a:lvl1pPr>
            <a:lvl2pPr marL="742950" indent="-285750" eaLnBrk="0" hangingPunct="0">
              <a:defRPr sz="2200" b="1">
                <a:solidFill>
                  <a:srgbClr val="999999"/>
                </a:solidFill>
                <a:latin typeface="Arial" charset="0"/>
              </a:defRPr>
            </a:lvl2pPr>
            <a:lvl3pPr marL="1143000" indent="-228600" eaLnBrk="0" hangingPunct="0">
              <a:defRPr sz="2200" b="1">
                <a:solidFill>
                  <a:srgbClr val="999999"/>
                </a:solidFill>
                <a:latin typeface="Arial" charset="0"/>
              </a:defRPr>
            </a:lvl3pPr>
            <a:lvl4pPr marL="1600200" indent="-228600" eaLnBrk="0" hangingPunct="0">
              <a:defRPr sz="2200" b="1">
                <a:solidFill>
                  <a:srgbClr val="999999"/>
                </a:solidFill>
                <a:latin typeface="Arial" charset="0"/>
              </a:defRPr>
            </a:lvl4pPr>
            <a:lvl5pPr marL="2057400" indent="-228600" eaLnBrk="0" hangingPunct="0">
              <a:defRPr sz="2200" b="1">
                <a:solidFill>
                  <a:srgbClr val="999999"/>
                </a:solidFill>
                <a:latin typeface="Arial" charset="0"/>
              </a:defRPr>
            </a:lvl5pPr>
            <a:lvl6pPr marL="2514600" indent="-228600" eaLnBrk="0" fontAlgn="base" hangingPunct="0">
              <a:spcBef>
                <a:spcPct val="0"/>
              </a:spcBef>
              <a:spcAft>
                <a:spcPct val="0"/>
              </a:spcAft>
              <a:defRPr sz="2200" b="1">
                <a:solidFill>
                  <a:srgbClr val="999999"/>
                </a:solidFill>
                <a:latin typeface="Arial" charset="0"/>
              </a:defRPr>
            </a:lvl6pPr>
            <a:lvl7pPr marL="2971800" indent="-228600" eaLnBrk="0" fontAlgn="base" hangingPunct="0">
              <a:spcBef>
                <a:spcPct val="0"/>
              </a:spcBef>
              <a:spcAft>
                <a:spcPct val="0"/>
              </a:spcAft>
              <a:defRPr sz="2200" b="1">
                <a:solidFill>
                  <a:srgbClr val="999999"/>
                </a:solidFill>
                <a:latin typeface="Arial" charset="0"/>
              </a:defRPr>
            </a:lvl7pPr>
            <a:lvl8pPr marL="3429000" indent="-228600" eaLnBrk="0" fontAlgn="base" hangingPunct="0">
              <a:spcBef>
                <a:spcPct val="0"/>
              </a:spcBef>
              <a:spcAft>
                <a:spcPct val="0"/>
              </a:spcAft>
              <a:defRPr sz="2200" b="1">
                <a:solidFill>
                  <a:srgbClr val="999999"/>
                </a:solidFill>
                <a:latin typeface="Arial" charset="0"/>
              </a:defRPr>
            </a:lvl8pPr>
            <a:lvl9pPr marL="3886200" indent="-228600" eaLnBrk="0" fontAlgn="base" hangingPunct="0">
              <a:spcBef>
                <a:spcPct val="0"/>
              </a:spcBef>
              <a:spcAft>
                <a:spcPct val="0"/>
              </a:spcAft>
              <a:defRPr sz="2200" b="1">
                <a:solidFill>
                  <a:srgbClr val="999999"/>
                </a:solidFill>
                <a:latin typeface="Arial" charset="0"/>
              </a:defRPr>
            </a:lvl9pPr>
          </a:lstStyle>
          <a:p>
            <a:pPr algn="ctr"/>
            <a:r>
              <a:rPr lang="fr-FR" altLang="fr-FR" sz="1000" dirty="0">
                <a:solidFill>
                  <a:schemeClr val="tx1"/>
                </a:solidFill>
              </a:rPr>
              <a:t>PF-</a:t>
            </a:r>
          </a:p>
          <a:p>
            <a:pPr algn="ctr"/>
            <a:r>
              <a:rPr lang="fr-FR" altLang="fr-FR" sz="1000" dirty="0">
                <a:solidFill>
                  <a:schemeClr val="tx1"/>
                </a:solidFill>
              </a:rPr>
              <a:t>CC/LD</a:t>
            </a:r>
          </a:p>
        </p:txBody>
      </p:sp>
      <p:sp>
        <p:nvSpPr>
          <p:cNvPr id="32" name="Oval 25"/>
          <p:cNvSpPr>
            <a:spLocks noChangeArrowheads="1"/>
          </p:cNvSpPr>
          <p:nvPr/>
        </p:nvSpPr>
        <p:spPr bwMode="auto">
          <a:xfrm>
            <a:off x="5248652" y="5487936"/>
            <a:ext cx="672166" cy="646531"/>
          </a:xfrm>
          <a:prstGeom prst="ellipse">
            <a:avLst/>
          </a:prstGeom>
          <a:solidFill>
            <a:schemeClr val="accent4">
              <a:lumMod val="60000"/>
              <a:lumOff val="40000"/>
            </a:schemeClr>
          </a:solidFill>
          <a:ln w="9525">
            <a:solidFill>
              <a:srgbClr val="000000"/>
            </a:solidFill>
            <a:round/>
            <a:headEnd/>
            <a:tailEnd/>
          </a:ln>
        </p:spPr>
        <p:txBody>
          <a:bodyPr wrap="none" anchor="ctr"/>
          <a:lstStyle>
            <a:lvl1pPr eaLnBrk="0" hangingPunct="0">
              <a:defRPr sz="2200" b="1">
                <a:solidFill>
                  <a:srgbClr val="999999"/>
                </a:solidFill>
                <a:latin typeface="Arial" charset="0"/>
              </a:defRPr>
            </a:lvl1pPr>
            <a:lvl2pPr marL="742950" indent="-285750" eaLnBrk="0" hangingPunct="0">
              <a:defRPr sz="2200" b="1">
                <a:solidFill>
                  <a:srgbClr val="999999"/>
                </a:solidFill>
                <a:latin typeface="Arial" charset="0"/>
              </a:defRPr>
            </a:lvl2pPr>
            <a:lvl3pPr marL="1143000" indent="-228600" eaLnBrk="0" hangingPunct="0">
              <a:defRPr sz="2200" b="1">
                <a:solidFill>
                  <a:srgbClr val="999999"/>
                </a:solidFill>
                <a:latin typeface="Arial" charset="0"/>
              </a:defRPr>
            </a:lvl3pPr>
            <a:lvl4pPr marL="1600200" indent="-228600" eaLnBrk="0" hangingPunct="0">
              <a:defRPr sz="2200" b="1">
                <a:solidFill>
                  <a:srgbClr val="999999"/>
                </a:solidFill>
                <a:latin typeface="Arial" charset="0"/>
              </a:defRPr>
            </a:lvl4pPr>
            <a:lvl5pPr marL="2057400" indent="-228600" eaLnBrk="0" hangingPunct="0">
              <a:defRPr sz="2200" b="1">
                <a:solidFill>
                  <a:srgbClr val="999999"/>
                </a:solidFill>
                <a:latin typeface="Arial" charset="0"/>
              </a:defRPr>
            </a:lvl5pPr>
            <a:lvl6pPr marL="2514600" indent="-228600" eaLnBrk="0" fontAlgn="base" hangingPunct="0">
              <a:spcBef>
                <a:spcPct val="0"/>
              </a:spcBef>
              <a:spcAft>
                <a:spcPct val="0"/>
              </a:spcAft>
              <a:defRPr sz="2200" b="1">
                <a:solidFill>
                  <a:srgbClr val="999999"/>
                </a:solidFill>
                <a:latin typeface="Arial" charset="0"/>
              </a:defRPr>
            </a:lvl6pPr>
            <a:lvl7pPr marL="2971800" indent="-228600" eaLnBrk="0" fontAlgn="base" hangingPunct="0">
              <a:spcBef>
                <a:spcPct val="0"/>
              </a:spcBef>
              <a:spcAft>
                <a:spcPct val="0"/>
              </a:spcAft>
              <a:defRPr sz="2200" b="1">
                <a:solidFill>
                  <a:srgbClr val="999999"/>
                </a:solidFill>
                <a:latin typeface="Arial" charset="0"/>
              </a:defRPr>
            </a:lvl7pPr>
            <a:lvl8pPr marL="3429000" indent="-228600" eaLnBrk="0" fontAlgn="base" hangingPunct="0">
              <a:spcBef>
                <a:spcPct val="0"/>
              </a:spcBef>
              <a:spcAft>
                <a:spcPct val="0"/>
              </a:spcAft>
              <a:defRPr sz="2200" b="1">
                <a:solidFill>
                  <a:srgbClr val="999999"/>
                </a:solidFill>
                <a:latin typeface="Arial" charset="0"/>
              </a:defRPr>
            </a:lvl8pPr>
            <a:lvl9pPr marL="3886200" indent="-228600" eaLnBrk="0" fontAlgn="base" hangingPunct="0">
              <a:spcBef>
                <a:spcPct val="0"/>
              </a:spcBef>
              <a:spcAft>
                <a:spcPct val="0"/>
              </a:spcAft>
              <a:defRPr sz="2200" b="1">
                <a:solidFill>
                  <a:srgbClr val="999999"/>
                </a:solidFill>
                <a:latin typeface="Arial" charset="0"/>
              </a:defRPr>
            </a:lvl9pPr>
          </a:lstStyle>
          <a:p>
            <a:pPr algn="ctr"/>
            <a:r>
              <a:rPr lang="fr-FR" altLang="fr-FR" sz="1000" dirty="0">
                <a:solidFill>
                  <a:schemeClr val="tx1"/>
                </a:solidFill>
              </a:rPr>
              <a:t>PF-</a:t>
            </a:r>
          </a:p>
          <a:p>
            <a:pPr algn="ctr"/>
            <a:r>
              <a:rPr lang="fr-FR" altLang="fr-FR" sz="1000" dirty="0">
                <a:solidFill>
                  <a:schemeClr val="tx1"/>
                </a:solidFill>
              </a:rPr>
              <a:t>AFR100</a:t>
            </a:r>
          </a:p>
        </p:txBody>
      </p:sp>
      <p:sp>
        <p:nvSpPr>
          <p:cNvPr id="33" name="Oval 25"/>
          <p:cNvSpPr>
            <a:spLocks noChangeArrowheads="1"/>
          </p:cNvSpPr>
          <p:nvPr/>
        </p:nvSpPr>
        <p:spPr bwMode="auto">
          <a:xfrm>
            <a:off x="3723302" y="5947842"/>
            <a:ext cx="672166" cy="646531"/>
          </a:xfrm>
          <a:prstGeom prst="ellipse">
            <a:avLst/>
          </a:prstGeom>
          <a:solidFill>
            <a:schemeClr val="accent4">
              <a:lumMod val="60000"/>
              <a:lumOff val="40000"/>
            </a:schemeClr>
          </a:solidFill>
          <a:ln w="9525">
            <a:solidFill>
              <a:srgbClr val="000000"/>
            </a:solidFill>
            <a:round/>
            <a:headEnd/>
            <a:tailEnd/>
          </a:ln>
        </p:spPr>
        <p:txBody>
          <a:bodyPr wrap="none" anchor="ctr"/>
          <a:lstStyle>
            <a:lvl1pPr eaLnBrk="0" hangingPunct="0">
              <a:defRPr sz="2200" b="1">
                <a:solidFill>
                  <a:srgbClr val="999999"/>
                </a:solidFill>
                <a:latin typeface="Arial" charset="0"/>
              </a:defRPr>
            </a:lvl1pPr>
            <a:lvl2pPr marL="742950" indent="-285750" eaLnBrk="0" hangingPunct="0">
              <a:defRPr sz="2200" b="1">
                <a:solidFill>
                  <a:srgbClr val="999999"/>
                </a:solidFill>
                <a:latin typeface="Arial" charset="0"/>
              </a:defRPr>
            </a:lvl2pPr>
            <a:lvl3pPr marL="1143000" indent="-228600" eaLnBrk="0" hangingPunct="0">
              <a:defRPr sz="2200" b="1">
                <a:solidFill>
                  <a:srgbClr val="999999"/>
                </a:solidFill>
                <a:latin typeface="Arial" charset="0"/>
              </a:defRPr>
            </a:lvl3pPr>
            <a:lvl4pPr marL="1600200" indent="-228600" eaLnBrk="0" hangingPunct="0">
              <a:defRPr sz="2200" b="1">
                <a:solidFill>
                  <a:srgbClr val="999999"/>
                </a:solidFill>
                <a:latin typeface="Arial" charset="0"/>
              </a:defRPr>
            </a:lvl4pPr>
            <a:lvl5pPr marL="2057400" indent="-228600" eaLnBrk="0" hangingPunct="0">
              <a:defRPr sz="2200" b="1">
                <a:solidFill>
                  <a:srgbClr val="999999"/>
                </a:solidFill>
                <a:latin typeface="Arial" charset="0"/>
              </a:defRPr>
            </a:lvl5pPr>
            <a:lvl6pPr marL="2514600" indent="-228600" eaLnBrk="0" fontAlgn="base" hangingPunct="0">
              <a:spcBef>
                <a:spcPct val="0"/>
              </a:spcBef>
              <a:spcAft>
                <a:spcPct val="0"/>
              </a:spcAft>
              <a:defRPr sz="2200" b="1">
                <a:solidFill>
                  <a:srgbClr val="999999"/>
                </a:solidFill>
                <a:latin typeface="Arial" charset="0"/>
              </a:defRPr>
            </a:lvl6pPr>
            <a:lvl7pPr marL="2971800" indent="-228600" eaLnBrk="0" fontAlgn="base" hangingPunct="0">
              <a:spcBef>
                <a:spcPct val="0"/>
              </a:spcBef>
              <a:spcAft>
                <a:spcPct val="0"/>
              </a:spcAft>
              <a:defRPr sz="2200" b="1">
                <a:solidFill>
                  <a:srgbClr val="999999"/>
                </a:solidFill>
                <a:latin typeface="Arial" charset="0"/>
              </a:defRPr>
            </a:lvl7pPr>
            <a:lvl8pPr marL="3429000" indent="-228600" eaLnBrk="0" fontAlgn="base" hangingPunct="0">
              <a:spcBef>
                <a:spcPct val="0"/>
              </a:spcBef>
              <a:spcAft>
                <a:spcPct val="0"/>
              </a:spcAft>
              <a:defRPr sz="2200" b="1">
                <a:solidFill>
                  <a:srgbClr val="999999"/>
                </a:solidFill>
                <a:latin typeface="Arial" charset="0"/>
              </a:defRPr>
            </a:lvl8pPr>
            <a:lvl9pPr marL="3886200" indent="-228600" eaLnBrk="0" fontAlgn="base" hangingPunct="0">
              <a:spcBef>
                <a:spcPct val="0"/>
              </a:spcBef>
              <a:spcAft>
                <a:spcPct val="0"/>
              </a:spcAft>
              <a:defRPr sz="2200" b="1">
                <a:solidFill>
                  <a:srgbClr val="999999"/>
                </a:solidFill>
                <a:latin typeface="Arial" charset="0"/>
              </a:defRPr>
            </a:lvl9pPr>
          </a:lstStyle>
          <a:p>
            <a:pPr algn="ctr"/>
            <a:r>
              <a:rPr lang="fr-FR" altLang="fr-FR" sz="1000" dirty="0">
                <a:solidFill>
                  <a:schemeClr val="tx1"/>
                </a:solidFill>
              </a:rPr>
              <a:t>PF-</a:t>
            </a:r>
          </a:p>
          <a:p>
            <a:pPr algn="ctr"/>
            <a:r>
              <a:rPr lang="fr-FR" altLang="fr-FR" sz="1000" dirty="0">
                <a:solidFill>
                  <a:schemeClr val="tx1"/>
                </a:solidFill>
              </a:rPr>
              <a:t>REDD</a:t>
            </a:r>
          </a:p>
        </p:txBody>
      </p:sp>
      <p:sp>
        <p:nvSpPr>
          <p:cNvPr id="34" name="Oval 25"/>
          <p:cNvSpPr>
            <a:spLocks noChangeArrowheads="1"/>
          </p:cNvSpPr>
          <p:nvPr/>
        </p:nvSpPr>
        <p:spPr bwMode="auto">
          <a:xfrm>
            <a:off x="3707747" y="4439828"/>
            <a:ext cx="781532" cy="733776"/>
          </a:xfrm>
          <a:prstGeom prst="ellipse">
            <a:avLst/>
          </a:prstGeom>
          <a:solidFill>
            <a:schemeClr val="accent4">
              <a:lumMod val="60000"/>
              <a:lumOff val="40000"/>
            </a:schemeClr>
          </a:solidFill>
          <a:ln w="9525">
            <a:solidFill>
              <a:srgbClr val="000000"/>
            </a:solidFill>
            <a:round/>
            <a:headEnd/>
            <a:tailEnd/>
          </a:ln>
        </p:spPr>
        <p:txBody>
          <a:bodyPr wrap="none" anchor="ctr"/>
          <a:lstStyle>
            <a:lvl1pPr eaLnBrk="0" hangingPunct="0">
              <a:defRPr sz="2200" b="1">
                <a:solidFill>
                  <a:srgbClr val="999999"/>
                </a:solidFill>
                <a:latin typeface="Arial" charset="0"/>
              </a:defRPr>
            </a:lvl1pPr>
            <a:lvl2pPr marL="742950" indent="-285750" eaLnBrk="0" hangingPunct="0">
              <a:defRPr sz="2200" b="1">
                <a:solidFill>
                  <a:srgbClr val="999999"/>
                </a:solidFill>
                <a:latin typeface="Arial" charset="0"/>
              </a:defRPr>
            </a:lvl2pPr>
            <a:lvl3pPr marL="1143000" indent="-228600" eaLnBrk="0" hangingPunct="0">
              <a:defRPr sz="2200" b="1">
                <a:solidFill>
                  <a:srgbClr val="999999"/>
                </a:solidFill>
                <a:latin typeface="Arial" charset="0"/>
              </a:defRPr>
            </a:lvl3pPr>
            <a:lvl4pPr marL="1600200" indent="-228600" eaLnBrk="0" hangingPunct="0">
              <a:defRPr sz="2200" b="1">
                <a:solidFill>
                  <a:srgbClr val="999999"/>
                </a:solidFill>
                <a:latin typeface="Arial" charset="0"/>
              </a:defRPr>
            </a:lvl4pPr>
            <a:lvl5pPr marL="2057400" indent="-228600" eaLnBrk="0" hangingPunct="0">
              <a:defRPr sz="2200" b="1">
                <a:solidFill>
                  <a:srgbClr val="999999"/>
                </a:solidFill>
                <a:latin typeface="Arial" charset="0"/>
              </a:defRPr>
            </a:lvl5pPr>
            <a:lvl6pPr marL="2514600" indent="-228600" eaLnBrk="0" fontAlgn="base" hangingPunct="0">
              <a:spcBef>
                <a:spcPct val="0"/>
              </a:spcBef>
              <a:spcAft>
                <a:spcPct val="0"/>
              </a:spcAft>
              <a:defRPr sz="2200" b="1">
                <a:solidFill>
                  <a:srgbClr val="999999"/>
                </a:solidFill>
                <a:latin typeface="Arial" charset="0"/>
              </a:defRPr>
            </a:lvl6pPr>
            <a:lvl7pPr marL="2971800" indent="-228600" eaLnBrk="0" fontAlgn="base" hangingPunct="0">
              <a:spcBef>
                <a:spcPct val="0"/>
              </a:spcBef>
              <a:spcAft>
                <a:spcPct val="0"/>
              </a:spcAft>
              <a:defRPr sz="2200" b="1">
                <a:solidFill>
                  <a:srgbClr val="999999"/>
                </a:solidFill>
                <a:latin typeface="Arial" charset="0"/>
              </a:defRPr>
            </a:lvl7pPr>
            <a:lvl8pPr marL="3429000" indent="-228600" eaLnBrk="0" fontAlgn="base" hangingPunct="0">
              <a:spcBef>
                <a:spcPct val="0"/>
              </a:spcBef>
              <a:spcAft>
                <a:spcPct val="0"/>
              </a:spcAft>
              <a:defRPr sz="2200" b="1">
                <a:solidFill>
                  <a:srgbClr val="999999"/>
                </a:solidFill>
                <a:latin typeface="Arial" charset="0"/>
              </a:defRPr>
            </a:lvl8pPr>
            <a:lvl9pPr marL="3886200" indent="-228600" eaLnBrk="0" fontAlgn="base" hangingPunct="0">
              <a:spcBef>
                <a:spcPct val="0"/>
              </a:spcBef>
              <a:spcAft>
                <a:spcPct val="0"/>
              </a:spcAft>
              <a:defRPr sz="2200" b="1">
                <a:solidFill>
                  <a:srgbClr val="999999"/>
                </a:solidFill>
                <a:latin typeface="Arial" charset="0"/>
              </a:defRPr>
            </a:lvl9pPr>
          </a:lstStyle>
          <a:p>
            <a:pPr algn="ctr"/>
            <a:r>
              <a:rPr lang="fr-FR" altLang="fr-FR" sz="1000" dirty="0">
                <a:solidFill>
                  <a:schemeClr val="tx1"/>
                </a:solidFill>
              </a:rPr>
              <a:t>COMIFAC</a:t>
            </a:r>
          </a:p>
        </p:txBody>
      </p:sp>
      <p:sp>
        <p:nvSpPr>
          <p:cNvPr id="35" name="Oval 25"/>
          <p:cNvSpPr>
            <a:spLocks noChangeArrowheads="1"/>
          </p:cNvSpPr>
          <p:nvPr/>
        </p:nvSpPr>
        <p:spPr bwMode="auto">
          <a:xfrm>
            <a:off x="3582176" y="5136964"/>
            <a:ext cx="781532" cy="733776"/>
          </a:xfrm>
          <a:prstGeom prst="ellipse">
            <a:avLst/>
          </a:prstGeom>
          <a:solidFill>
            <a:schemeClr val="accent4">
              <a:lumMod val="60000"/>
              <a:lumOff val="40000"/>
            </a:schemeClr>
          </a:solidFill>
          <a:ln w="9525">
            <a:solidFill>
              <a:srgbClr val="000000"/>
            </a:solidFill>
            <a:round/>
            <a:headEnd/>
            <a:tailEnd/>
          </a:ln>
        </p:spPr>
        <p:txBody>
          <a:bodyPr wrap="none" anchor="ctr"/>
          <a:lstStyle>
            <a:lvl1pPr eaLnBrk="0" hangingPunct="0">
              <a:defRPr sz="2200" b="1">
                <a:solidFill>
                  <a:srgbClr val="999999"/>
                </a:solidFill>
                <a:latin typeface="Arial" charset="0"/>
              </a:defRPr>
            </a:lvl1pPr>
            <a:lvl2pPr marL="742950" indent="-285750" eaLnBrk="0" hangingPunct="0">
              <a:defRPr sz="2200" b="1">
                <a:solidFill>
                  <a:srgbClr val="999999"/>
                </a:solidFill>
                <a:latin typeface="Arial" charset="0"/>
              </a:defRPr>
            </a:lvl2pPr>
            <a:lvl3pPr marL="1143000" indent="-228600" eaLnBrk="0" hangingPunct="0">
              <a:defRPr sz="2200" b="1">
                <a:solidFill>
                  <a:srgbClr val="999999"/>
                </a:solidFill>
                <a:latin typeface="Arial" charset="0"/>
              </a:defRPr>
            </a:lvl3pPr>
            <a:lvl4pPr marL="1600200" indent="-228600" eaLnBrk="0" hangingPunct="0">
              <a:defRPr sz="2200" b="1">
                <a:solidFill>
                  <a:srgbClr val="999999"/>
                </a:solidFill>
                <a:latin typeface="Arial" charset="0"/>
              </a:defRPr>
            </a:lvl4pPr>
            <a:lvl5pPr marL="2057400" indent="-228600" eaLnBrk="0" hangingPunct="0">
              <a:defRPr sz="2200" b="1">
                <a:solidFill>
                  <a:srgbClr val="999999"/>
                </a:solidFill>
                <a:latin typeface="Arial" charset="0"/>
              </a:defRPr>
            </a:lvl5pPr>
            <a:lvl6pPr marL="2514600" indent="-228600" eaLnBrk="0" fontAlgn="base" hangingPunct="0">
              <a:spcBef>
                <a:spcPct val="0"/>
              </a:spcBef>
              <a:spcAft>
                <a:spcPct val="0"/>
              </a:spcAft>
              <a:defRPr sz="2200" b="1">
                <a:solidFill>
                  <a:srgbClr val="999999"/>
                </a:solidFill>
                <a:latin typeface="Arial" charset="0"/>
              </a:defRPr>
            </a:lvl6pPr>
            <a:lvl7pPr marL="2971800" indent="-228600" eaLnBrk="0" fontAlgn="base" hangingPunct="0">
              <a:spcBef>
                <a:spcPct val="0"/>
              </a:spcBef>
              <a:spcAft>
                <a:spcPct val="0"/>
              </a:spcAft>
              <a:defRPr sz="2200" b="1">
                <a:solidFill>
                  <a:srgbClr val="999999"/>
                </a:solidFill>
                <a:latin typeface="Arial" charset="0"/>
              </a:defRPr>
            </a:lvl7pPr>
            <a:lvl8pPr marL="3429000" indent="-228600" eaLnBrk="0" fontAlgn="base" hangingPunct="0">
              <a:spcBef>
                <a:spcPct val="0"/>
              </a:spcBef>
              <a:spcAft>
                <a:spcPct val="0"/>
              </a:spcAft>
              <a:defRPr sz="2200" b="1">
                <a:solidFill>
                  <a:srgbClr val="999999"/>
                </a:solidFill>
                <a:latin typeface="Arial" charset="0"/>
              </a:defRPr>
            </a:lvl8pPr>
            <a:lvl9pPr marL="3886200" indent="-228600" eaLnBrk="0" fontAlgn="base" hangingPunct="0">
              <a:spcBef>
                <a:spcPct val="0"/>
              </a:spcBef>
              <a:spcAft>
                <a:spcPct val="0"/>
              </a:spcAft>
              <a:defRPr sz="2200" b="1">
                <a:solidFill>
                  <a:srgbClr val="999999"/>
                </a:solidFill>
                <a:latin typeface="Arial" charset="0"/>
              </a:defRPr>
            </a:lvl9pPr>
          </a:lstStyle>
          <a:p>
            <a:pPr algn="ctr"/>
            <a:r>
              <a:rPr lang="fr-FR" altLang="fr-FR" sz="1000" dirty="0">
                <a:solidFill>
                  <a:schemeClr val="tx1"/>
                </a:solidFill>
              </a:rPr>
              <a:t>OCFSA</a:t>
            </a:r>
          </a:p>
        </p:txBody>
      </p:sp>
      <p:sp>
        <p:nvSpPr>
          <p:cNvPr id="36" name="Oval 20"/>
          <p:cNvSpPr>
            <a:spLocks noChangeArrowheads="1"/>
          </p:cNvSpPr>
          <p:nvPr/>
        </p:nvSpPr>
        <p:spPr bwMode="auto">
          <a:xfrm>
            <a:off x="1842330" y="3464863"/>
            <a:ext cx="713652" cy="632619"/>
          </a:xfrm>
          <a:prstGeom prst="ellipse">
            <a:avLst/>
          </a:prstGeom>
          <a:solidFill>
            <a:schemeClr val="accent1">
              <a:lumMod val="75000"/>
            </a:schemeClr>
          </a:solidFill>
          <a:ln w="9525">
            <a:solidFill>
              <a:srgbClr val="000000"/>
            </a:solidFill>
            <a:round/>
            <a:headEnd/>
            <a:tailEnd/>
          </a:ln>
        </p:spPr>
        <p:txBody>
          <a:bodyPr wrap="none" anchor="ctr"/>
          <a:lstStyle/>
          <a:p>
            <a:pPr algn="ctr" eaLnBrk="0" hangingPunct="0"/>
            <a:r>
              <a:rPr lang="en-US" altLang="fr-FR" sz="900" b="1" dirty="0">
                <a:latin typeface="Arial" charset="0"/>
              </a:rPr>
              <a:t>REJEFAC</a:t>
            </a:r>
            <a:endParaRPr lang="fr-FR" altLang="fr-FR" sz="900" b="1" dirty="0">
              <a:latin typeface="Arial" charset="0"/>
            </a:endParaRPr>
          </a:p>
        </p:txBody>
      </p:sp>
      <p:sp>
        <p:nvSpPr>
          <p:cNvPr id="37" name="Oval 20"/>
          <p:cNvSpPr>
            <a:spLocks noChangeArrowheads="1"/>
          </p:cNvSpPr>
          <p:nvPr/>
        </p:nvSpPr>
        <p:spPr bwMode="auto">
          <a:xfrm>
            <a:off x="1661169" y="2876430"/>
            <a:ext cx="639751" cy="607835"/>
          </a:xfrm>
          <a:prstGeom prst="ellipse">
            <a:avLst/>
          </a:prstGeom>
          <a:solidFill>
            <a:schemeClr val="accent1">
              <a:lumMod val="75000"/>
            </a:schemeClr>
          </a:solidFill>
          <a:ln w="9525">
            <a:solidFill>
              <a:srgbClr val="000000"/>
            </a:solidFill>
            <a:round/>
            <a:headEnd/>
            <a:tailEnd/>
          </a:ln>
        </p:spPr>
        <p:txBody>
          <a:bodyPr wrap="none" anchor="ctr"/>
          <a:lstStyle>
            <a:lvl1pPr eaLnBrk="0" hangingPunct="0">
              <a:defRPr sz="2200" b="1">
                <a:solidFill>
                  <a:srgbClr val="999999"/>
                </a:solidFill>
                <a:latin typeface="Arial" charset="0"/>
              </a:defRPr>
            </a:lvl1pPr>
            <a:lvl2pPr marL="742950" indent="-285750" eaLnBrk="0" hangingPunct="0">
              <a:defRPr sz="2200" b="1">
                <a:solidFill>
                  <a:srgbClr val="999999"/>
                </a:solidFill>
                <a:latin typeface="Arial" charset="0"/>
              </a:defRPr>
            </a:lvl2pPr>
            <a:lvl3pPr marL="1143000" indent="-228600" eaLnBrk="0" hangingPunct="0">
              <a:defRPr sz="2200" b="1">
                <a:solidFill>
                  <a:srgbClr val="999999"/>
                </a:solidFill>
                <a:latin typeface="Arial" charset="0"/>
              </a:defRPr>
            </a:lvl3pPr>
            <a:lvl4pPr marL="1600200" indent="-228600" eaLnBrk="0" hangingPunct="0">
              <a:defRPr sz="2200" b="1">
                <a:solidFill>
                  <a:srgbClr val="999999"/>
                </a:solidFill>
                <a:latin typeface="Arial" charset="0"/>
              </a:defRPr>
            </a:lvl4pPr>
            <a:lvl5pPr marL="2057400" indent="-228600" eaLnBrk="0" hangingPunct="0">
              <a:defRPr sz="2200" b="1">
                <a:solidFill>
                  <a:srgbClr val="999999"/>
                </a:solidFill>
                <a:latin typeface="Arial" charset="0"/>
              </a:defRPr>
            </a:lvl5pPr>
            <a:lvl6pPr marL="2514600" indent="-228600" eaLnBrk="0" fontAlgn="base" hangingPunct="0">
              <a:spcBef>
                <a:spcPct val="0"/>
              </a:spcBef>
              <a:spcAft>
                <a:spcPct val="0"/>
              </a:spcAft>
              <a:defRPr sz="2200" b="1">
                <a:solidFill>
                  <a:srgbClr val="999999"/>
                </a:solidFill>
                <a:latin typeface="Arial" charset="0"/>
              </a:defRPr>
            </a:lvl6pPr>
            <a:lvl7pPr marL="2971800" indent="-228600" eaLnBrk="0" fontAlgn="base" hangingPunct="0">
              <a:spcBef>
                <a:spcPct val="0"/>
              </a:spcBef>
              <a:spcAft>
                <a:spcPct val="0"/>
              </a:spcAft>
              <a:defRPr sz="2200" b="1">
                <a:solidFill>
                  <a:srgbClr val="999999"/>
                </a:solidFill>
                <a:latin typeface="Arial" charset="0"/>
              </a:defRPr>
            </a:lvl7pPr>
            <a:lvl8pPr marL="3429000" indent="-228600" eaLnBrk="0" fontAlgn="base" hangingPunct="0">
              <a:spcBef>
                <a:spcPct val="0"/>
              </a:spcBef>
              <a:spcAft>
                <a:spcPct val="0"/>
              </a:spcAft>
              <a:defRPr sz="2200" b="1">
                <a:solidFill>
                  <a:srgbClr val="999999"/>
                </a:solidFill>
                <a:latin typeface="Arial" charset="0"/>
              </a:defRPr>
            </a:lvl8pPr>
            <a:lvl9pPr marL="3886200" indent="-228600" eaLnBrk="0" fontAlgn="base" hangingPunct="0">
              <a:spcBef>
                <a:spcPct val="0"/>
              </a:spcBef>
              <a:spcAft>
                <a:spcPct val="0"/>
              </a:spcAft>
              <a:defRPr sz="2200" b="1">
                <a:solidFill>
                  <a:srgbClr val="999999"/>
                </a:solidFill>
                <a:latin typeface="Arial" charset="0"/>
              </a:defRPr>
            </a:lvl9pPr>
          </a:lstStyle>
          <a:p>
            <a:pPr algn="ctr"/>
            <a:r>
              <a:rPr lang="fr-FR" altLang="fr-FR" sz="900" dirty="0">
                <a:solidFill>
                  <a:schemeClr val="tx1"/>
                </a:solidFill>
              </a:rPr>
              <a:t>RIFFEAC</a:t>
            </a:r>
            <a:endParaRPr lang="fr-FR" altLang="fr-FR" sz="700" dirty="0">
              <a:solidFill>
                <a:schemeClr val="tx1"/>
              </a:solidFill>
            </a:endParaRPr>
          </a:p>
        </p:txBody>
      </p:sp>
      <p:sp>
        <p:nvSpPr>
          <p:cNvPr id="38" name="Oval 20"/>
          <p:cNvSpPr>
            <a:spLocks noChangeArrowheads="1"/>
          </p:cNvSpPr>
          <p:nvPr/>
        </p:nvSpPr>
        <p:spPr bwMode="auto">
          <a:xfrm>
            <a:off x="2041947" y="4816261"/>
            <a:ext cx="688059" cy="587609"/>
          </a:xfrm>
          <a:prstGeom prst="ellipse">
            <a:avLst/>
          </a:prstGeom>
          <a:solidFill>
            <a:schemeClr val="accent1">
              <a:lumMod val="75000"/>
            </a:schemeClr>
          </a:solidFill>
          <a:ln w="9525">
            <a:solidFill>
              <a:srgbClr val="000000"/>
            </a:solidFill>
            <a:round/>
            <a:headEnd/>
            <a:tailEnd/>
          </a:ln>
        </p:spPr>
        <p:txBody>
          <a:bodyPr wrap="none" anchor="ctr"/>
          <a:lstStyle>
            <a:lvl1pPr eaLnBrk="0" hangingPunct="0">
              <a:defRPr sz="2200" b="1">
                <a:solidFill>
                  <a:srgbClr val="999999"/>
                </a:solidFill>
                <a:latin typeface="Arial" charset="0"/>
              </a:defRPr>
            </a:lvl1pPr>
            <a:lvl2pPr marL="742950" indent="-285750" eaLnBrk="0" hangingPunct="0">
              <a:defRPr sz="2200" b="1">
                <a:solidFill>
                  <a:srgbClr val="999999"/>
                </a:solidFill>
                <a:latin typeface="Arial" charset="0"/>
              </a:defRPr>
            </a:lvl2pPr>
            <a:lvl3pPr marL="1143000" indent="-228600" eaLnBrk="0" hangingPunct="0">
              <a:defRPr sz="2200" b="1">
                <a:solidFill>
                  <a:srgbClr val="999999"/>
                </a:solidFill>
                <a:latin typeface="Arial" charset="0"/>
              </a:defRPr>
            </a:lvl3pPr>
            <a:lvl4pPr marL="1600200" indent="-228600" eaLnBrk="0" hangingPunct="0">
              <a:defRPr sz="2200" b="1">
                <a:solidFill>
                  <a:srgbClr val="999999"/>
                </a:solidFill>
                <a:latin typeface="Arial" charset="0"/>
              </a:defRPr>
            </a:lvl4pPr>
            <a:lvl5pPr marL="2057400" indent="-228600" eaLnBrk="0" hangingPunct="0">
              <a:defRPr sz="2200" b="1">
                <a:solidFill>
                  <a:srgbClr val="999999"/>
                </a:solidFill>
                <a:latin typeface="Arial" charset="0"/>
              </a:defRPr>
            </a:lvl5pPr>
            <a:lvl6pPr marL="2514600" indent="-228600" eaLnBrk="0" fontAlgn="base" hangingPunct="0">
              <a:spcBef>
                <a:spcPct val="0"/>
              </a:spcBef>
              <a:spcAft>
                <a:spcPct val="0"/>
              </a:spcAft>
              <a:defRPr sz="2200" b="1">
                <a:solidFill>
                  <a:srgbClr val="999999"/>
                </a:solidFill>
                <a:latin typeface="Arial" charset="0"/>
              </a:defRPr>
            </a:lvl6pPr>
            <a:lvl7pPr marL="2971800" indent="-228600" eaLnBrk="0" fontAlgn="base" hangingPunct="0">
              <a:spcBef>
                <a:spcPct val="0"/>
              </a:spcBef>
              <a:spcAft>
                <a:spcPct val="0"/>
              </a:spcAft>
              <a:defRPr sz="2200" b="1">
                <a:solidFill>
                  <a:srgbClr val="999999"/>
                </a:solidFill>
                <a:latin typeface="Arial" charset="0"/>
              </a:defRPr>
            </a:lvl7pPr>
            <a:lvl8pPr marL="3429000" indent="-228600" eaLnBrk="0" fontAlgn="base" hangingPunct="0">
              <a:spcBef>
                <a:spcPct val="0"/>
              </a:spcBef>
              <a:spcAft>
                <a:spcPct val="0"/>
              </a:spcAft>
              <a:defRPr sz="2200" b="1">
                <a:solidFill>
                  <a:srgbClr val="999999"/>
                </a:solidFill>
                <a:latin typeface="Arial" charset="0"/>
              </a:defRPr>
            </a:lvl8pPr>
            <a:lvl9pPr marL="3886200" indent="-228600" eaLnBrk="0" fontAlgn="base" hangingPunct="0">
              <a:spcBef>
                <a:spcPct val="0"/>
              </a:spcBef>
              <a:spcAft>
                <a:spcPct val="0"/>
              </a:spcAft>
              <a:defRPr sz="2200" b="1">
                <a:solidFill>
                  <a:srgbClr val="999999"/>
                </a:solidFill>
                <a:latin typeface="Arial" charset="0"/>
              </a:defRPr>
            </a:lvl9pPr>
          </a:lstStyle>
          <a:p>
            <a:pPr algn="ctr"/>
            <a:r>
              <a:rPr lang="fr-FR" altLang="fr-FR" sz="800" dirty="0">
                <a:solidFill>
                  <a:schemeClr val="tx1"/>
                </a:solidFill>
              </a:rPr>
              <a:t>GT-COMIFAC</a:t>
            </a:r>
          </a:p>
        </p:txBody>
      </p:sp>
      <p:sp>
        <p:nvSpPr>
          <p:cNvPr id="39" name="Oval 20"/>
          <p:cNvSpPr>
            <a:spLocks noChangeArrowheads="1"/>
          </p:cNvSpPr>
          <p:nvPr/>
        </p:nvSpPr>
        <p:spPr bwMode="auto">
          <a:xfrm>
            <a:off x="2961765" y="1935584"/>
            <a:ext cx="757870" cy="591344"/>
          </a:xfrm>
          <a:prstGeom prst="ellipse">
            <a:avLst/>
          </a:prstGeom>
          <a:solidFill>
            <a:schemeClr val="accent2">
              <a:lumMod val="75000"/>
            </a:schemeClr>
          </a:solidFill>
          <a:ln w="9525">
            <a:solidFill>
              <a:srgbClr val="000000"/>
            </a:solidFill>
            <a:round/>
            <a:headEnd/>
            <a:tailEnd/>
          </a:ln>
        </p:spPr>
        <p:txBody>
          <a:bodyPr wrap="none" anchor="ctr"/>
          <a:lstStyle>
            <a:lvl1pPr eaLnBrk="0" hangingPunct="0">
              <a:defRPr sz="2200" b="1">
                <a:solidFill>
                  <a:srgbClr val="999999"/>
                </a:solidFill>
                <a:latin typeface="Arial" charset="0"/>
              </a:defRPr>
            </a:lvl1pPr>
            <a:lvl2pPr marL="742950" indent="-285750" eaLnBrk="0" hangingPunct="0">
              <a:defRPr sz="2200" b="1">
                <a:solidFill>
                  <a:srgbClr val="999999"/>
                </a:solidFill>
                <a:latin typeface="Arial" charset="0"/>
              </a:defRPr>
            </a:lvl2pPr>
            <a:lvl3pPr marL="1143000" indent="-228600" eaLnBrk="0" hangingPunct="0">
              <a:defRPr sz="2200" b="1">
                <a:solidFill>
                  <a:srgbClr val="999999"/>
                </a:solidFill>
                <a:latin typeface="Arial" charset="0"/>
              </a:defRPr>
            </a:lvl3pPr>
            <a:lvl4pPr marL="1600200" indent="-228600" eaLnBrk="0" hangingPunct="0">
              <a:defRPr sz="2200" b="1">
                <a:solidFill>
                  <a:srgbClr val="999999"/>
                </a:solidFill>
                <a:latin typeface="Arial" charset="0"/>
              </a:defRPr>
            </a:lvl4pPr>
            <a:lvl5pPr marL="2057400" indent="-228600" eaLnBrk="0" hangingPunct="0">
              <a:defRPr sz="2200" b="1">
                <a:solidFill>
                  <a:srgbClr val="999999"/>
                </a:solidFill>
                <a:latin typeface="Arial" charset="0"/>
              </a:defRPr>
            </a:lvl5pPr>
            <a:lvl6pPr marL="2514600" indent="-228600" eaLnBrk="0" fontAlgn="base" hangingPunct="0">
              <a:spcBef>
                <a:spcPct val="0"/>
              </a:spcBef>
              <a:spcAft>
                <a:spcPct val="0"/>
              </a:spcAft>
              <a:defRPr sz="2200" b="1">
                <a:solidFill>
                  <a:srgbClr val="999999"/>
                </a:solidFill>
                <a:latin typeface="Arial" charset="0"/>
              </a:defRPr>
            </a:lvl6pPr>
            <a:lvl7pPr marL="2971800" indent="-228600" eaLnBrk="0" fontAlgn="base" hangingPunct="0">
              <a:spcBef>
                <a:spcPct val="0"/>
              </a:spcBef>
              <a:spcAft>
                <a:spcPct val="0"/>
              </a:spcAft>
              <a:defRPr sz="2200" b="1">
                <a:solidFill>
                  <a:srgbClr val="999999"/>
                </a:solidFill>
                <a:latin typeface="Arial" charset="0"/>
              </a:defRPr>
            </a:lvl7pPr>
            <a:lvl8pPr marL="3429000" indent="-228600" eaLnBrk="0" fontAlgn="base" hangingPunct="0">
              <a:spcBef>
                <a:spcPct val="0"/>
              </a:spcBef>
              <a:spcAft>
                <a:spcPct val="0"/>
              </a:spcAft>
              <a:defRPr sz="2200" b="1">
                <a:solidFill>
                  <a:srgbClr val="999999"/>
                </a:solidFill>
                <a:latin typeface="Arial" charset="0"/>
              </a:defRPr>
            </a:lvl8pPr>
            <a:lvl9pPr marL="3886200" indent="-228600" eaLnBrk="0" fontAlgn="base" hangingPunct="0">
              <a:spcBef>
                <a:spcPct val="0"/>
              </a:spcBef>
              <a:spcAft>
                <a:spcPct val="0"/>
              </a:spcAft>
              <a:defRPr sz="2200" b="1">
                <a:solidFill>
                  <a:srgbClr val="999999"/>
                </a:solidFill>
                <a:latin typeface="Arial" charset="0"/>
              </a:defRPr>
            </a:lvl9pPr>
          </a:lstStyle>
          <a:p>
            <a:pPr algn="ctr"/>
            <a:r>
              <a:rPr lang="en-US" altLang="fr-FR" sz="800" dirty="0" err="1">
                <a:solidFill>
                  <a:schemeClr val="tx1"/>
                </a:solidFill>
              </a:rPr>
              <a:t>Groupement</a:t>
            </a:r>
            <a:r>
              <a:rPr lang="en-US" altLang="fr-FR" sz="800" dirty="0">
                <a:solidFill>
                  <a:schemeClr val="tx1"/>
                </a:solidFill>
              </a:rPr>
              <a:t> </a:t>
            </a:r>
          </a:p>
          <a:p>
            <a:pPr algn="ctr"/>
            <a:r>
              <a:rPr lang="en-US" altLang="fr-FR" sz="800" dirty="0">
                <a:solidFill>
                  <a:schemeClr val="tx1"/>
                </a:solidFill>
              </a:rPr>
              <a:t>PATRONNAL</a:t>
            </a:r>
            <a:endParaRPr lang="fr-FR" altLang="fr-FR" sz="800" dirty="0">
              <a:solidFill>
                <a:schemeClr val="tx1"/>
              </a:solidFill>
            </a:endParaRPr>
          </a:p>
        </p:txBody>
      </p:sp>
      <p:sp>
        <p:nvSpPr>
          <p:cNvPr id="40" name="Oval 20"/>
          <p:cNvSpPr>
            <a:spLocks noChangeArrowheads="1"/>
          </p:cNvSpPr>
          <p:nvPr/>
        </p:nvSpPr>
        <p:spPr bwMode="auto">
          <a:xfrm>
            <a:off x="2057467" y="2215090"/>
            <a:ext cx="757870" cy="591344"/>
          </a:xfrm>
          <a:prstGeom prst="ellipse">
            <a:avLst/>
          </a:prstGeom>
          <a:solidFill>
            <a:schemeClr val="accent2">
              <a:lumMod val="75000"/>
            </a:schemeClr>
          </a:solidFill>
          <a:ln w="9525">
            <a:solidFill>
              <a:srgbClr val="000000"/>
            </a:solidFill>
            <a:round/>
            <a:headEnd/>
            <a:tailEnd/>
          </a:ln>
        </p:spPr>
        <p:txBody>
          <a:bodyPr wrap="none" anchor="ctr"/>
          <a:lstStyle>
            <a:lvl1pPr eaLnBrk="0" hangingPunct="0">
              <a:defRPr sz="2200" b="1">
                <a:solidFill>
                  <a:srgbClr val="999999"/>
                </a:solidFill>
                <a:latin typeface="Arial" charset="0"/>
              </a:defRPr>
            </a:lvl1pPr>
            <a:lvl2pPr marL="742950" indent="-285750" eaLnBrk="0" hangingPunct="0">
              <a:defRPr sz="2200" b="1">
                <a:solidFill>
                  <a:srgbClr val="999999"/>
                </a:solidFill>
                <a:latin typeface="Arial" charset="0"/>
              </a:defRPr>
            </a:lvl2pPr>
            <a:lvl3pPr marL="1143000" indent="-228600" eaLnBrk="0" hangingPunct="0">
              <a:defRPr sz="2200" b="1">
                <a:solidFill>
                  <a:srgbClr val="999999"/>
                </a:solidFill>
                <a:latin typeface="Arial" charset="0"/>
              </a:defRPr>
            </a:lvl3pPr>
            <a:lvl4pPr marL="1600200" indent="-228600" eaLnBrk="0" hangingPunct="0">
              <a:defRPr sz="2200" b="1">
                <a:solidFill>
                  <a:srgbClr val="999999"/>
                </a:solidFill>
                <a:latin typeface="Arial" charset="0"/>
              </a:defRPr>
            </a:lvl4pPr>
            <a:lvl5pPr marL="2057400" indent="-228600" eaLnBrk="0" hangingPunct="0">
              <a:defRPr sz="2200" b="1">
                <a:solidFill>
                  <a:srgbClr val="999999"/>
                </a:solidFill>
                <a:latin typeface="Arial" charset="0"/>
              </a:defRPr>
            </a:lvl5pPr>
            <a:lvl6pPr marL="2514600" indent="-228600" eaLnBrk="0" fontAlgn="base" hangingPunct="0">
              <a:spcBef>
                <a:spcPct val="0"/>
              </a:spcBef>
              <a:spcAft>
                <a:spcPct val="0"/>
              </a:spcAft>
              <a:defRPr sz="2200" b="1">
                <a:solidFill>
                  <a:srgbClr val="999999"/>
                </a:solidFill>
                <a:latin typeface="Arial" charset="0"/>
              </a:defRPr>
            </a:lvl6pPr>
            <a:lvl7pPr marL="2971800" indent="-228600" eaLnBrk="0" fontAlgn="base" hangingPunct="0">
              <a:spcBef>
                <a:spcPct val="0"/>
              </a:spcBef>
              <a:spcAft>
                <a:spcPct val="0"/>
              </a:spcAft>
              <a:defRPr sz="2200" b="1">
                <a:solidFill>
                  <a:srgbClr val="999999"/>
                </a:solidFill>
                <a:latin typeface="Arial" charset="0"/>
              </a:defRPr>
            </a:lvl7pPr>
            <a:lvl8pPr marL="3429000" indent="-228600" eaLnBrk="0" fontAlgn="base" hangingPunct="0">
              <a:spcBef>
                <a:spcPct val="0"/>
              </a:spcBef>
              <a:spcAft>
                <a:spcPct val="0"/>
              </a:spcAft>
              <a:defRPr sz="2200" b="1">
                <a:solidFill>
                  <a:srgbClr val="999999"/>
                </a:solidFill>
                <a:latin typeface="Arial" charset="0"/>
              </a:defRPr>
            </a:lvl8pPr>
            <a:lvl9pPr marL="3886200" indent="-228600" eaLnBrk="0" fontAlgn="base" hangingPunct="0">
              <a:spcBef>
                <a:spcPct val="0"/>
              </a:spcBef>
              <a:spcAft>
                <a:spcPct val="0"/>
              </a:spcAft>
              <a:defRPr sz="2200" b="1">
                <a:solidFill>
                  <a:srgbClr val="999999"/>
                </a:solidFill>
                <a:latin typeface="Arial" charset="0"/>
              </a:defRPr>
            </a:lvl9pPr>
          </a:lstStyle>
          <a:p>
            <a:pPr algn="ctr"/>
            <a:r>
              <a:rPr lang="fr-FR" altLang="fr-FR" sz="800" dirty="0">
                <a:solidFill>
                  <a:schemeClr val="tx1"/>
                </a:solidFill>
              </a:rPr>
              <a:t>ENTREPRISE </a:t>
            </a:r>
          </a:p>
          <a:p>
            <a:pPr algn="ctr"/>
            <a:r>
              <a:rPr lang="en-US" altLang="fr-FR" sz="800" dirty="0">
                <a:solidFill>
                  <a:schemeClr val="tx1"/>
                </a:solidFill>
              </a:rPr>
              <a:t>FORESTIERES</a:t>
            </a:r>
            <a:endParaRPr lang="fr-FR" altLang="fr-FR" sz="800" dirty="0">
              <a:solidFill>
                <a:schemeClr val="tx1"/>
              </a:solidFill>
            </a:endParaRPr>
          </a:p>
        </p:txBody>
      </p:sp>
      <p:sp>
        <p:nvSpPr>
          <p:cNvPr id="41" name="Oval 20"/>
          <p:cNvSpPr>
            <a:spLocks noChangeArrowheads="1"/>
          </p:cNvSpPr>
          <p:nvPr/>
        </p:nvSpPr>
        <p:spPr bwMode="auto">
          <a:xfrm>
            <a:off x="6524110" y="2927227"/>
            <a:ext cx="627543" cy="559165"/>
          </a:xfrm>
          <a:prstGeom prst="ellipse">
            <a:avLst/>
          </a:prstGeom>
          <a:solidFill>
            <a:srgbClr val="FFFF00"/>
          </a:solidFill>
          <a:ln w="9525">
            <a:solidFill>
              <a:srgbClr val="000000"/>
            </a:solidFill>
            <a:round/>
            <a:headEnd/>
            <a:tailEnd/>
          </a:ln>
        </p:spPr>
        <p:txBody>
          <a:bodyPr wrap="none" anchor="ctr"/>
          <a:lstStyle>
            <a:lvl1pPr eaLnBrk="0" hangingPunct="0">
              <a:defRPr sz="2200" b="1">
                <a:solidFill>
                  <a:srgbClr val="999999"/>
                </a:solidFill>
                <a:latin typeface="Arial" charset="0"/>
              </a:defRPr>
            </a:lvl1pPr>
            <a:lvl2pPr marL="742950" indent="-285750" eaLnBrk="0" hangingPunct="0">
              <a:defRPr sz="2200" b="1">
                <a:solidFill>
                  <a:srgbClr val="999999"/>
                </a:solidFill>
                <a:latin typeface="Arial" charset="0"/>
              </a:defRPr>
            </a:lvl2pPr>
            <a:lvl3pPr marL="1143000" indent="-228600" eaLnBrk="0" hangingPunct="0">
              <a:defRPr sz="2200" b="1">
                <a:solidFill>
                  <a:srgbClr val="999999"/>
                </a:solidFill>
                <a:latin typeface="Arial" charset="0"/>
              </a:defRPr>
            </a:lvl3pPr>
            <a:lvl4pPr marL="1600200" indent="-228600" eaLnBrk="0" hangingPunct="0">
              <a:defRPr sz="2200" b="1">
                <a:solidFill>
                  <a:srgbClr val="999999"/>
                </a:solidFill>
                <a:latin typeface="Arial" charset="0"/>
              </a:defRPr>
            </a:lvl4pPr>
            <a:lvl5pPr marL="2057400" indent="-228600" eaLnBrk="0" hangingPunct="0">
              <a:defRPr sz="2200" b="1">
                <a:solidFill>
                  <a:srgbClr val="999999"/>
                </a:solidFill>
                <a:latin typeface="Arial" charset="0"/>
              </a:defRPr>
            </a:lvl5pPr>
            <a:lvl6pPr marL="2514600" indent="-228600" eaLnBrk="0" fontAlgn="base" hangingPunct="0">
              <a:spcBef>
                <a:spcPct val="0"/>
              </a:spcBef>
              <a:spcAft>
                <a:spcPct val="0"/>
              </a:spcAft>
              <a:defRPr sz="2200" b="1">
                <a:solidFill>
                  <a:srgbClr val="999999"/>
                </a:solidFill>
                <a:latin typeface="Arial" charset="0"/>
              </a:defRPr>
            </a:lvl6pPr>
            <a:lvl7pPr marL="2971800" indent="-228600" eaLnBrk="0" fontAlgn="base" hangingPunct="0">
              <a:spcBef>
                <a:spcPct val="0"/>
              </a:spcBef>
              <a:spcAft>
                <a:spcPct val="0"/>
              </a:spcAft>
              <a:defRPr sz="2200" b="1">
                <a:solidFill>
                  <a:srgbClr val="999999"/>
                </a:solidFill>
                <a:latin typeface="Arial" charset="0"/>
              </a:defRPr>
            </a:lvl7pPr>
            <a:lvl8pPr marL="3429000" indent="-228600" eaLnBrk="0" fontAlgn="base" hangingPunct="0">
              <a:spcBef>
                <a:spcPct val="0"/>
              </a:spcBef>
              <a:spcAft>
                <a:spcPct val="0"/>
              </a:spcAft>
              <a:defRPr sz="2200" b="1">
                <a:solidFill>
                  <a:srgbClr val="999999"/>
                </a:solidFill>
                <a:latin typeface="Arial" charset="0"/>
              </a:defRPr>
            </a:lvl8pPr>
            <a:lvl9pPr marL="3886200" indent="-228600" eaLnBrk="0" fontAlgn="base" hangingPunct="0">
              <a:spcBef>
                <a:spcPct val="0"/>
              </a:spcBef>
              <a:spcAft>
                <a:spcPct val="0"/>
              </a:spcAft>
              <a:defRPr sz="2200" b="1">
                <a:solidFill>
                  <a:srgbClr val="999999"/>
                </a:solidFill>
                <a:latin typeface="Arial" charset="0"/>
              </a:defRPr>
            </a:lvl9pPr>
          </a:lstStyle>
          <a:p>
            <a:pPr algn="ctr"/>
            <a:r>
              <a:rPr lang="de-DE" altLang="fr-FR" sz="900" dirty="0">
                <a:solidFill>
                  <a:schemeClr val="tx1"/>
                </a:solidFill>
                <a:latin typeface="Calibri" pitchFamily="34" charset="0"/>
              </a:rPr>
              <a:t>UICN</a:t>
            </a:r>
          </a:p>
        </p:txBody>
      </p:sp>
      <p:sp>
        <p:nvSpPr>
          <p:cNvPr id="42" name="Oval 20"/>
          <p:cNvSpPr>
            <a:spLocks noChangeArrowheads="1"/>
          </p:cNvSpPr>
          <p:nvPr/>
        </p:nvSpPr>
        <p:spPr bwMode="auto">
          <a:xfrm>
            <a:off x="4327256" y="1423860"/>
            <a:ext cx="627543" cy="559165"/>
          </a:xfrm>
          <a:prstGeom prst="ellipse">
            <a:avLst/>
          </a:prstGeom>
          <a:solidFill>
            <a:srgbClr val="FFFF00"/>
          </a:solidFill>
          <a:ln w="9525">
            <a:solidFill>
              <a:srgbClr val="000000"/>
            </a:solidFill>
            <a:round/>
            <a:headEnd/>
            <a:tailEnd/>
          </a:ln>
        </p:spPr>
        <p:txBody>
          <a:bodyPr wrap="none" anchor="ctr"/>
          <a:lstStyle>
            <a:lvl1pPr eaLnBrk="0" hangingPunct="0">
              <a:defRPr sz="2200" b="1">
                <a:solidFill>
                  <a:srgbClr val="999999"/>
                </a:solidFill>
                <a:latin typeface="Arial" charset="0"/>
              </a:defRPr>
            </a:lvl1pPr>
            <a:lvl2pPr marL="742950" indent="-285750" eaLnBrk="0" hangingPunct="0">
              <a:defRPr sz="2200" b="1">
                <a:solidFill>
                  <a:srgbClr val="999999"/>
                </a:solidFill>
                <a:latin typeface="Arial" charset="0"/>
              </a:defRPr>
            </a:lvl2pPr>
            <a:lvl3pPr marL="1143000" indent="-228600" eaLnBrk="0" hangingPunct="0">
              <a:defRPr sz="2200" b="1">
                <a:solidFill>
                  <a:srgbClr val="999999"/>
                </a:solidFill>
                <a:latin typeface="Arial" charset="0"/>
              </a:defRPr>
            </a:lvl3pPr>
            <a:lvl4pPr marL="1600200" indent="-228600" eaLnBrk="0" hangingPunct="0">
              <a:defRPr sz="2200" b="1">
                <a:solidFill>
                  <a:srgbClr val="999999"/>
                </a:solidFill>
                <a:latin typeface="Arial" charset="0"/>
              </a:defRPr>
            </a:lvl4pPr>
            <a:lvl5pPr marL="2057400" indent="-228600" eaLnBrk="0" hangingPunct="0">
              <a:defRPr sz="2200" b="1">
                <a:solidFill>
                  <a:srgbClr val="999999"/>
                </a:solidFill>
                <a:latin typeface="Arial" charset="0"/>
              </a:defRPr>
            </a:lvl5pPr>
            <a:lvl6pPr marL="2514600" indent="-228600" eaLnBrk="0" fontAlgn="base" hangingPunct="0">
              <a:spcBef>
                <a:spcPct val="0"/>
              </a:spcBef>
              <a:spcAft>
                <a:spcPct val="0"/>
              </a:spcAft>
              <a:defRPr sz="2200" b="1">
                <a:solidFill>
                  <a:srgbClr val="999999"/>
                </a:solidFill>
                <a:latin typeface="Arial" charset="0"/>
              </a:defRPr>
            </a:lvl6pPr>
            <a:lvl7pPr marL="2971800" indent="-228600" eaLnBrk="0" fontAlgn="base" hangingPunct="0">
              <a:spcBef>
                <a:spcPct val="0"/>
              </a:spcBef>
              <a:spcAft>
                <a:spcPct val="0"/>
              </a:spcAft>
              <a:defRPr sz="2200" b="1">
                <a:solidFill>
                  <a:srgbClr val="999999"/>
                </a:solidFill>
                <a:latin typeface="Arial" charset="0"/>
              </a:defRPr>
            </a:lvl7pPr>
            <a:lvl8pPr marL="3429000" indent="-228600" eaLnBrk="0" fontAlgn="base" hangingPunct="0">
              <a:spcBef>
                <a:spcPct val="0"/>
              </a:spcBef>
              <a:spcAft>
                <a:spcPct val="0"/>
              </a:spcAft>
              <a:defRPr sz="2200" b="1">
                <a:solidFill>
                  <a:srgbClr val="999999"/>
                </a:solidFill>
                <a:latin typeface="Arial" charset="0"/>
              </a:defRPr>
            </a:lvl8pPr>
            <a:lvl9pPr marL="3886200" indent="-228600" eaLnBrk="0" fontAlgn="base" hangingPunct="0">
              <a:spcBef>
                <a:spcPct val="0"/>
              </a:spcBef>
              <a:spcAft>
                <a:spcPct val="0"/>
              </a:spcAft>
              <a:defRPr sz="2200" b="1">
                <a:solidFill>
                  <a:srgbClr val="999999"/>
                </a:solidFill>
                <a:latin typeface="Arial" charset="0"/>
              </a:defRPr>
            </a:lvl9pPr>
          </a:lstStyle>
          <a:p>
            <a:pPr algn="ctr"/>
            <a:r>
              <a:rPr lang="de-DE" altLang="fr-FR" sz="900" dirty="0">
                <a:solidFill>
                  <a:schemeClr val="tx1"/>
                </a:solidFill>
                <a:latin typeface="Calibri" pitchFamily="34" charset="0"/>
              </a:rPr>
              <a:t>CIFOR</a:t>
            </a:r>
          </a:p>
        </p:txBody>
      </p:sp>
      <p:sp>
        <p:nvSpPr>
          <p:cNvPr id="43" name="Oval 20"/>
          <p:cNvSpPr>
            <a:spLocks noChangeArrowheads="1"/>
          </p:cNvSpPr>
          <p:nvPr/>
        </p:nvSpPr>
        <p:spPr bwMode="auto">
          <a:xfrm>
            <a:off x="4690252" y="2369959"/>
            <a:ext cx="627543" cy="559165"/>
          </a:xfrm>
          <a:prstGeom prst="ellipse">
            <a:avLst/>
          </a:prstGeom>
          <a:solidFill>
            <a:srgbClr val="FFFF00"/>
          </a:solidFill>
          <a:ln w="9525">
            <a:solidFill>
              <a:srgbClr val="000000"/>
            </a:solidFill>
            <a:round/>
            <a:headEnd/>
            <a:tailEnd/>
          </a:ln>
        </p:spPr>
        <p:txBody>
          <a:bodyPr wrap="none" anchor="ctr"/>
          <a:lstStyle>
            <a:lvl1pPr eaLnBrk="0" hangingPunct="0">
              <a:defRPr sz="2200" b="1">
                <a:solidFill>
                  <a:srgbClr val="999999"/>
                </a:solidFill>
                <a:latin typeface="Arial" charset="0"/>
              </a:defRPr>
            </a:lvl1pPr>
            <a:lvl2pPr marL="742950" indent="-285750" eaLnBrk="0" hangingPunct="0">
              <a:defRPr sz="2200" b="1">
                <a:solidFill>
                  <a:srgbClr val="999999"/>
                </a:solidFill>
                <a:latin typeface="Arial" charset="0"/>
              </a:defRPr>
            </a:lvl2pPr>
            <a:lvl3pPr marL="1143000" indent="-228600" eaLnBrk="0" hangingPunct="0">
              <a:defRPr sz="2200" b="1">
                <a:solidFill>
                  <a:srgbClr val="999999"/>
                </a:solidFill>
                <a:latin typeface="Arial" charset="0"/>
              </a:defRPr>
            </a:lvl3pPr>
            <a:lvl4pPr marL="1600200" indent="-228600" eaLnBrk="0" hangingPunct="0">
              <a:defRPr sz="2200" b="1">
                <a:solidFill>
                  <a:srgbClr val="999999"/>
                </a:solidFill>
                <a:latin typeface="Arial" charset="0"/>
              </a:defRPr>
            </a:lvl4pPr>
            <a:lvl5pPr marL="2057400" indent="-228600" eaLnBrk="0" hangingPunct="0">
              <a:defRPr sz="2200" b="1">
                <a:solidFill>
                  <a:srgbClr val="999999"/>
                </a:solidFill>
                <a:latin typeface="Arial" charset="0"/>
              </a:defRPr>
            </a:lvl5pPr>
            <a:lvl6pPr marL="2514600" indent="-228600" eaLnBrk="0" fontAlgn="base" hangingPunct="0">
              <a:spcBef>
                <a:spcPct val="0"/>
              </a:spcBef>
              <a:spcAft>
                <a:spcPct val="0"/>
              </a:spcAft>
              <a:defRPr sz="2200" b="1">
                <a:solidFill>
                  <a:srgbClr val="999999"/>
                </a:solidFill>
                <a:latin typeface="Arial" charset="0"/>
              </a:defRPr>
            </a:lvl6pPr>
            <a:lvl7pPr marL="2971800" indent="-228600" eaLnBrk="0" fontAlgn="base" hangingPunct="0">
              <a:spcBef>
                <a:spcPct val="0"/>
              </a:spcBef>
              <a:spcAft>
                <a:spcPct val="0"/>
              </a:spcAft>
              <a:defRPr sz="2200" b="1">
                <a:solidFill>
                  <a:srgbClr val="999999"/>
                </a:solidFill>
                <a:latin typeface="Arial" charset="0"/>
              </a:defRPr>
            </a:lvl7pPr>
            <a:lvl8pPr marL="3429000" indent="-228600" eaLnBrk="0" fontAlgn="base" hangingPunct="0">
              <a:spcBef>
                <a:spcPct val="0"/>
              </a:spcBef>
              <a:spcAft>
                <a:spcPct val="0"/>
              </a:spcAft>
              <a:defRPr sz="2200" b="1">
                <a:solidFill>
                  <a:srgbClr val="999999"/>
                </a:solidFill>
                <a:latin typeface="Arial" charset="0"/>
              </a:defRPr>
            </a:lvl8pPr>
            <a:lvl9pPr marL="3886200" indent="-228600" eaLnBrk="0" fontAlgn="base" hangingPunct="0">
              <a:spcBef>
                <a:spcPct val="0"/>
              </a:spcBef>
              <a:spcAft>
                <a:spcPct val="0"/>
              </a:spcAft>
              <a:defRPr sz="2200" b="1">
                <a:solidFill>
                  <a:srgbClr val="999999"/>
                </a:solidFill>
                <a:latin typeface="Arial" charset="0"/>
              </a:defRPr>
            </a:lvl9pPr>
          </a:lstStyle>
          <a:p>
            <a:pPr algn="ctr"/>
            <a:r>
              <a:rPr lang="de-DE" altLang="fr-FR" sz="900" dirty="0">
                <a:solidFill>
                  <a:schemeClr val="tx1"/>
                </a:solidFill>
                <a:latin typeface="Calibri" pitchFamily="34" charset="0"/>
              </a:rPr>
              <a:t>WCS</a:t>
            </a:r>
          </a:p>
        </p:txBody>
      </p:sp>
      <p:sp>
        <p:nvSpPr>
          <p:cNvPr id="44" name="Oval 20"/>
          <p:cNvSpPr>
            <a:spLocks noChangeArrowheads="1"/>
          </p:cNvSpPr>
          <p:nvPr/>
        </p:nvSpPr>
        <p:spPr bwMode="auto">
          <a:xfrm>
            <a:off x="5016740" y="1435197"/>
            <a:ext cx="627543" cy="559165"/>
          </a:xfrm>
          <a:prstGeom prst="ellipse">
            <a:avLst/>
          </a:prstGeom>
          <a:solidFill>
            <a:srgbClr val="FFFF00"/>
          </a:solidFill>
          <a:ln w="9525">
            <a:solidFill>
              <a:srgbClr val="000000"/>
            </a:solidFill>
            <a:round/>
            <a:headEnd/>
            <a:tailEnd/>
          </a:ln>
        </p:spPr>
        <p:txBody>
          <a:bodyPr wrap="none" anchor="ctr"/>
          <a:lstStyle>
            <a:lvl1pPr eaLnBrk="0" hangingPunct="0">
              <a:defRPr sz="2200" b="1">
                <a:solidFill>
                  <a:srgbClr val="999999"/>
                </a:solidFill>
                <a:latin typeface="Arial" charset="0"/>
              </a:defRPr>
            </a:lvl1pPr>
            <a:lvl2pPr marL="742950" indent="-285750" eaLnBrk="0" hangingPunct="0">
              <a:defRPr sz="2200" b="1">
                <a:solidFill>
                  <a:srgbClr val="999999"/>
                </a:solidFill>
                <a:latin typeface="Arial" charset="0"/>
              </a:defRPr>
            </a:lvl2pPr>
            <a:lvl3pPr marL="1143000" indent="-228600" eaLnBrk="0" hangingPunct="0">
              <a:defRPr sz="2200" b="1">
                <a:solidFill>
                  <a:srgbClr val="999999"/>
                </a:solidFill>
                <a:latin typeface="Arial" charset="0"/>
              </a:defRPr>
            </a:lvl3pPr>
            <a:lvl4pPr marL="1600200" indent="-228600" eaLnBrk="0" hangingPunct="0">
              <a:defRPr sz="2200" b="1">
                <a:solidFill>
                  <a:srgbClr val="999999"/>
                </a:solidFill>
                <a:latin typeface="Arial" charset="0"/>
              </a:defRPr>
            </a:lvl4pPr>
            <a:lvl5pPr marL="2057400" indent="-228600" eaLnBrk="0" hangingPunct="0">
              <a:defRPr sz="2200" b="1">
                <a:solidFill>
                  <a:srgbClr val="999999"/>
                </a:solidFill>
                <a:latin typeface="Arial" charset="0"/>
              </a:defRPr>
            </a:lvl5pPr>
            <a:lvl6pPr marL="2514600" indent="-228600" eaLnBrk="0" fontAlgn="base" hangingPunct="0">
              <a:spcBef>
                <a:spcPct val="0"/>
              </a:spcBef>
              <a:spcAft>
                <a:spcPct val="0"/>
              </a:spcAft>
              <a:defRPr sz="2200" b="1">
                <a:solidFill>
                  <a:srgbClr val="999999"/>
                </a:solidFill>
                <a:latin typeface="Arial" charset="0"/>
              </a:defRPr>
            </a:lvl6pPr>
            <a:lvl7pPr marL="2971800" indent="-228600" eaLnBrk="0" fontAlgn="base" hangingPunct="0">
              <a:spcBef>
                <a:spcPct val="0"/>
              </a:spcBef>
              <a:spcAft>
                <a:spcPct val="0"/>
              </a:spcAft>
              <a:defRPr sz="2200" b="1">
                <a:solidFill>
                  <a:srgbClr val="999999"/>
                </a:solidFill>
                <a:latin typeface="Arial" charset="0"/>
              </a:defRPr>
            </a:lvl7pPr>
            <a:lvl8pPr marL="3429000" indent="-228600" eaLnBrk="0" fontAlgn="base" hangingPunct="0">
              <a:spcBef>
                <a:spcPct val="0"/>
              </a:spcBef>
              <a:spcAft>
                <a:spcPct val="0"/>
              </a:spcAft>
              <a:defRPr sz="2200" b="1">
                <a:solidFill>
                  <a:srgbClr val="999999"/>
                </a:solidFill>
                <a:latin typeface="Arial" charset="0"/>
              </a:defRPr>
            </a:lvl8pPr>
            <a:lvl9pPr marL="3886200" indent="-228600" eaLnBrk="0" fontAlgn="base" hangingPunct="0">
              <a:spcBef>
                <a:spcPct val="0"/>
              </a:spcBef>
              <a:spcAft>
                <a:spcPct val="0"/>
              </a:spcAft>
              <a:defRPr sz="2200" b="1">
                <a:solidFill>
                  <a:srgbClr val="999999"/>
                </a:solidFill>
                <a:latin typeface="Arial" charset="0"/>
              </a:defRPr>
            </a:lvl9pPr>
          </a:lstStyle>
          <a:p>
            <a:pPr algn="ctr"/>
            <a:r>
              <a:rPr lang="de-DE" altLang="fr-FR" sz="1000" dirty="0">
                <a:solidFill>
                  <a:schemeClr val="tx1"/>
                </a:solidFill>
                <a:latin typeface="Calibri" pitchFamily="34" charset="0"/>
              </a:rPr>
              <a:t>GIZ</a:t>
            </a:r>
          </a:p>
        </p:txBody>
      </p:sp>
      <p:sp>
        <p:nvSpPr>
          <p:cNvPr id="45" name="Oval 20"/>
          <p:cNvSpPr>
            <a:spLocks noChangeArrowheads="1"/>
          </p:cNvSpPr>
          <p:nvPr/>
        </p:nvSpPr>
        <p:spPr bwMode="auto">
          <a:xfrm>
            <a:off x="4081697" y="2520603"/>
            <a:ext cx="627543" cy="559165"/>
          </a:xfrm>
          <a:prstGeom prst="ellipse">
            <a:avLst/>
          </a:prstGeom>
          <a:solidFill>
            <a:srgbClr val="FFFF00"/>
          </a:solidFill>
          <a:ln w="9525">
            <a:solidFill>
              <a:srgbClr val="000000"/>
            </a:solidFill>
            <a:round/>
            <a:headEnd/>
            <a:tailEnd/>
          </a:ln>
        </p:spPr>
        <p:txBody>
          <a:bodyPr wrap="none" anchor="ctr"/>
          <a:lstStyle>
            <a:lvl1pPr eaLnBrk="0" hangingPunct="0">
              <a:defRPr sz="2200" b="1">
                <a:solidFill>
                  <a:srgbClr val="999999"/>
                </a:solidFill>
                <a:latin typeface="Arial" charset="0"/>
              </a:defRPr>
            </a:lvl1pPr>
            <a:lvl2pPr marL="742950" indent="-285750" eaLnBrk="0" hangingPunct="0">
              <a:defRPr sz="2200" b="1">
                <a:solidFill>
                  <a:srgbClr val="999999"/>
                </a:solidFill>
                <a:latin typeface="Arial" charset="0"/>
              </a:defRPr>
            </a:lvl2pPr>
            <a:lvl3pPr marL="1143000" indent="-228600" eaLnBrk="0" hangingPunct="0">
              <a:defRPr sz="2200" b="1">
                <a:solidFill>
                  <a:srgbClr val="999999"/>
                </a:solidFill>
                <a:latin typeface="Arial" charset="0"/>
              </a:defRPr>
            </a:lvl3pPr>
            <a:lvl4pPr marL="1600200" indent="-228600" eaLnBrk="0" hangingPunct="0">
              <a:defRPr sz="2200" b="1">
                <a:solidFill>
                  <a:srgbClr val="999999"/>
                </a:solidFill>
                <a:latin typeface="Arial" charset="0"/>
              </a:defRPr>
            </a:lvl4pPr>
            <a:lvl5pPr marL="2057400" indent="-228600" eaLnBrk="0" hangingPunct="0">
              <a:defRPr sz="2200" b="1">
                <a:solidFill>
                  <a:srgbClr val="999999"/>
                </a:solidFill>
                <a:latin typeface="Arial" charset="0"/>
              </a:defRPr>
            </a:lvl5pPr>
            <a:lvl6pPr marL="2514600" indent="-228600" eaLnBrk="0" fontAlgn="base" hangingPunct="0">
              <a:spcBef>
                <a:spcPct val="0"/>
              </a:spcBef>
              <a:spcAft>
                <a:spcPct val="0"/>
              </a:spcAft>
              <a:defRPr sz="2200" b="1">
                <a:solidFill>
                  <a:srgbClr val="999999"/>
                </a:solidFill>
                <a:latin typeface="Arial" charset="0"/>
              </a:defRPr>
            </a:lvl6pPr>
            <a:lvl7pPr marL="2971800" indent="-228600" eaLnBrk="0" fontAlgn="base" hangingPunct="0">
              <a:spcBef>
                <a:spcPct val="0"/>
              </a:spcBef>
              <a:spcAft>
                <a:spcPct val="0"/>
              </a:spcAft>
              <a:defRPr sz="2200" b="1">
                <a:solidFill>
                  <a:srgbClr val="999999"/>
                </a:solidFill>
                <a:latin typeface="Arial" charset="0"/>
              </a:defRPr>
            </a:lvl7pPr>
            <a:lvl8pPr marL="3429000" indent="-228600" eaLnBrk="0" fontAlgn="base" hangingPunct="0">
              <a:spcBef>
                <a:spcPct val="0"/>
              </a:spcBef>
              <a:spcAft>
                <a:spcPct val="0"/>
              </a:spcAft>
              <a:defRPr sz="2200" b="1">
                <a:solidFill>
                  <a:srgbClr val="999999"/>
                </a:solidFill>
                <a:latin typeface="Arial" charset="0"/>
              </a:defRPr>
            </a:lvl8pPr>
            <a:lvl9pPr marL="3886200" indent="-228600" eaLnBrk="0" fontAlgn="base" hangingPunct="0">
              <a:spcBef>
                <a:spcPct val="0"/>
              </a:spcBef>
              <a:spcAft>
                <a:spcPct val="0"/>
              </a:spcAft>
              <a:defRPr sz="2200" b="1">
                <a:solidFill>
                  <a:srgbClr val="999999"/>
                </a:solidFill>
                <a:latin typeface="Arial" charset="0"/>
              </a:defRPr>
            </a:lvl9pPr>
          </a:lstStyle>
          <a:p>
            <a:pPr algn="ctr"/>
            <a:r>
              <a:rPr lang="de-DE" altLang="fr-FR" sz="900" dirty="0">
                <a:solidFill>
                  <a:schemeClr val="tx1"/>
                </a:solidFill>
                <a:latin typeface="Calibri" pitchFamily="34" charset="0"/>
              </a:rPr>
              <a:t>KFW</a:t>
            </a:r>
          </a:p>
        </p:txBody>
      </p:sp>
      <p:sp>
        <p:nvSpPr>
          <p:cNvPr id="46" name="Oval 20"/>
          <p:cNvSpPr>
            <a:spLocks noChangeArrowheads="1"/>
          </p:cNvSpPr>
          <p:nvPr/>
        </p:nvSpPr>
        <p:spPr bwMode="auto">
          <a:xfrm>
            <a:off x="5805181" y="2208042"/>
            <a:ext cx="627543" cy="559165"/>
          </a:xfrm>
          <a:prstGeom prst="ellipse">
            <a:avLst/>
          </a:prstGeom>
          <a:solidFill>
            <a:srgbClr val="FFFF00"/>
          </a:solidFill>
          <a:ln w="9525">
            <a:solidFill>
              <a:srgbClr val="000000"/>
            </a:solidFill>
            <a:round/>
            <a:headEnd/>
            <a:tailEnd/>
          </a:ln>
        </p:spPr>
        <p:txBody>
          <a:bodyPr wrap="none" anchor="ctr"/>
          <a:lstStyle>
            <a:lvl1pPr eaLnBrk="0" hangingPunct="0">
              <a:defRPr sz="2200" b="1">
                <a:solidFill>
                  <a:srgbClr val="999999"/>
                </a:solidFill>
                <a:latin typeface="Arial" charset="0"/>
              </a:defRPr>
            </a:lvl1pPr>
            <a:lvl2pPr marL="742950" indent="-285750" eaLnBrk="0" hangingPunct="0">
              <a:defRPr sz="2200" b="1">
                <a:solidFill>
                  <a:srgbClr val="999999"/>
                </a:solidFill>
                <a:latin typeface="Arial" charset="0"/>
              </a:defRPr>
            </a:lvl2pPr>
            <a:lvl3pPr marL="1143000" indent="-228600" eaLnBrk="0" hangingPunct="0">
              <a:defRPr sz="2200" b="1">
                <a:solidFill>
                  <a:srgbClr val="999999"/>
                </a:solidFill>
                <a:latin typeface="Arial" charset="0"/>
              </a:defRPr>
            </a:lvl3pPr>
            <a:lvl4pPr marL="1600200" indent="-228600" eaLnBrk="0" hangingPunct="0">
              <a:defRPr sz="2200" b="1">
                <a:solidFill>
                  <a:srgbClr val="999999"/>
                </a:solidFill>
                <a:latin typeface="Arial" charset="0"/>
              </a:defRPr>
            </a:lvl4pPr>
            <a:lvl5pPr marL="2057400" indent="-228600" eaLnBrk="0" hangingPunct="0">
              <a:defRPr sz="2200" b="1">
                <a:solidFill>
                  <a:srgbClr val="999999"/>
                </a:solidFill>
                <a:latin typeface="Arial" charset="0"/>
              </a:defRPr>
            </a:lvl5pPr>
            <a:lvl6pPr marL="2514600" indent="-228600" eaLnBrk="0" fontAlgn="base" hangingPunct="0">
              <a:spcBef>
                <a:spcPct val="0"/>
              </a:spcBef>
              <a:spcAft>
                <a:spcPct val="0"/>
              </a:spcAft>
              <a:defRPr sz="2200" b="1">
                <a:solidFill>
                  <a:srgbClr val="999999"/>
                </a:solidFill>
                <a:latin typeface="Arial" charset="0"/>
              </a:defRPr>
            </a:lvl6pPr>
            <a:lvl7pPr marL="2971800" indent="-228600" eaLnBrk="0" fontAlgn="base" hangingPunct="0">
              <a:spcBef>
                <a:spcPct val="0"/>
              </a:spcBef>
              <a:spcAft>
                <a:spcPct val="0"/>
              </a:spcAft>
              <a:defRPr sz="2200" b="1">
                <a:solidFill>
                  <a:srgbClr val="999999"/>
                </a:solidFill>
                <a:latin typeface="Arial" charset="0"/>
              </a:defRPr>
            </a:lvl7pPr>
            <a:lvl8pPr marL="3429000" indent="-228600" eaLnBrk="0" fontAlgn="base" hangingPunct="0">
              <a:spcBef>
                <a:spcPct val="0"/>
              </a:spcBef>
              <a:spcAft>
                <a:spcPct val="0"/>
              </a:spcAft>
              <a:defRPr sz="2200" b="1">
                <a:solidFill>
                  <a:srgbClr val="999999"/>
                </a:solidFill>
                <a:latin typeface="Arial" charset="0"/>
              </a:defRPr>
            </a:lvl8pPr>
            <a:lvl9pPr marL="3886200" indent="-228600" eaLnBrk="0" fontAlgn="base" hangingPunct="0">
              <a:spcBef>
                <a:spcPct val="0"/>
              </a:spcBef>
              <a:spcAft>
                <a:spcPct val="0"/>
              </a:spcAft>
              <a:defRPr sz="2200" b="1">
                <a:solidFill>
                  <a:srgbClr val="999999"/>
                </a:solidFill>
                <a:latin typeface="Arial" charset="0"/>
              </a:defRPr>
            </a:lvl9pPr>
          </a:lstStyle>
          <a:p>
            <a:pPr algn="ctr"/>
            <a:r>
              <a:rPr lang="de-DE" altLang="fr-FR" sz="900" dirty="0">
                <a:solidFill>
                  <a:schemeClr val="tx1"/>
                </a:solidFill>
                <a:latin typeface="Calibri" pitchFamily="34" charset="0"/>
              </a:rPr>
              <a:t>FAO</a:t>
            </a:r>
          </a:p>
        </p:txBody>
      </p:sp>
      <p:sp>
        <p:nvSpPr>
          <p:cNvPr id="47" name="Oval 20"/>
          <p:cNvSpPr>
            <a:spLocks noChangeArrowheads="1"/>
          </p:cNvSpPr>
          <p:nvPr/>
        </p:nvSpPr>
        <p:spPr bwMode="auto">
          <a:xfrm>
            <a:off x="5727151" y="3159650"/>
            <a:ext cx="627543" cy="559165"/>
          </a:xfrm>
          <a:prstGeom prst="ellipse">
            <a:avLst/>
          </a:prstGeom>
          <a:solidFill>
            <a:srgbClr val="FFFF00"/>
          </a:solidFill>
          <a:ln w="9525">
            <a:solidFill>
              <a:srgbClr val="000000"/>
            </a:solidFill>
            <a:round/>
            <a:headEnd/>
            <a:tailEnd/>
          </a:ln>
        </p:spPr>
        <p:txBody>
          <a:bodyPr wrap="none" anchor="ctr"/>
          <a:lstStyle>
            <a:lvl1pPr eaLnBrk="0" hangingPunct="0">
              <a:defRPr sz="2200" b="1">
                <a:solidFill>
                  <a:srgbClr val="999999"/>
                </a:solidFill>
                <a:latin typeface="Arial" charset="0"/>
              </a:defRPr>
            </a:lvl1pPr>
            <a:lvl2pPr marL="742950" indent="-285750" eaLnBrk="0" hangingPunct="0">
              <a:defRPr sz="2200" b="1">
                <a:solidFill>
                  <a:srgbClr val="999999"/>
                </a:solidFill>
                <a:latin typeface="Arial" charset="0"/>
              </a:defRPr>
            </a:lvl2pPr>
            <a:lvl3pPr marL="1143000" indent="-228600" eaLnBrk="0" hangingPunct="0">
              <a:defRPr sz="2200" b="1">
                <a:solidFill>
                  <a:srgbClr val="999999"/>
                </a:solidFill>
                <a:latin typeface="Arial" charset="0"/>
              </a:defRPr>
            </a:lvl3pPr>
            <a:lvl4pPr marL="1600200" indent="-228600" eaLnBrk="0" hangingPunct="0">
              <a:defRPr sz="2200" b="1">
                <a:solidFill>
                  <a:srgbClr val="999999"/>
                </a:solidFill>
                <a:latin typeface="Arial" charset="0"/>
              </a:defRPr>
            </a:lvl4pPr>
            <a:lvl5pPr marL="2057400" indent="-228600" eaLnBrk="0" hangingPunct="0">
              <a:defRPr sz="2200" b="1">
                <a:solidFill>
                  <a:srgbClr val="999999"/>
                </a:solidFill>
                <a:latin typeface="Arial" charset="0"/>
              </a:defRPr>
            </a:lvl5pPr>
            <a:lvl6pPr marL="2514600" indent="-228600" eaLnBrk="0" fontAlgn="base" hangingPunct="0">
              <a:spcBef>
                <a:spcPct val="0"/>
              </a:spcBef>
              <a:spcAft>
                <a:spcPct val="0"/>
              </a:spcAft>
              <a:defRPr sz="2200" b="1">
                <a:solidFill>
                  <a:srgbClr val="999999"/>
                </a:solidFill>
                <a:latin typeface="Arial" charset="0"/>
              </a:defRPr>
            </a:lvl6pPr>
            <a:lvl7pPr marL="2971800" indent="-228600" eaLnBrk="0" fontAlgn="base" hangingPunct="0">
              <a:spcBef>
                <a:spcPct val="0"/>
              </a:spcBef>
              <a:spcAft>
                <a:spcPct val="0"/>
              </a:spcAft>
              <a:defRPr sz="2200" b="1">
                <a:solidFill>
                  <a:srgbClr val="999999"/>
                </a:solidFill>
                <a:latin typeface="Arial" charset="0"/>
              </a:defRPr>
            </a:lvl7pPr>
            <a:lvl8pPr marL="3429000" indent="-228600" eaLnBrk="0" fontAlgn="base" hangingPunct="0">
              <a:spcBef>
                <a:spcPct val="0"/>
              </a:spcBef>
              <a:spcAft>
                <a:spcPct val="0"/>
              </a:spcAft>
              <a:defRPr sz="2200" b="1">
                <a:solidFill>
                  <a:srgbClr val="999999"/>
                </a:solidFill>
                <a:latin typeface="Arial" charset="0"/>
              </a:defRPr>
            </a:lvl8pPr>
            <a:lvl9pPr marL="3886200" indent="-228600" eaLnBrk="0" fontAlgn="base" hangingPunct="0">
              <a:spcBef>
                <a:spcPct val="0"/>
              </a:spcBef>
              <a:spcAft>
                <a:spcPct val="0"/>
              </a:spcAft>
              <a:defRPr sz="2200" b="1">
                <a:solidFill>
                  <a:srgbClr val="999999"/>
                </a:solidFill>
                <a:latin typeface="Arial" charset="0"/>
              </a:defRPr>
            </a:lvl9pPr>
          </a:lstStyle>
          <a:p>
            <a:pPr algn="ctr"/>
            <a:r>
              <a:rPr lang="de-DE" altLang="fr-FR" sz="900" dirty="0">
                <a:solidFill>
                  <a:schemeClr val="tx1"/>
                </a:solidFill>
                <a:latin typeface="Calibri" pitchFamily="34" charset="0"/>
              </a:rPr>
              <a:t>WRI</a:t>
            </a:r>
          </a:p>
        </p:txBody>
      </p:sp>
      <p:sp>
        <p:nvSpPr>
          <p:cNvPr id="48" name="Oval 20"/>
          <p:cNvSpPr>
            <a:spLocks noChangeArrowheads="1"/>
          </p:cNvSpPr>
          <p:nvPr/>
        </p:nvSpPr>
        <p:spPr bwMode="auto">
          <a:xfrm>
            <a:off x="2461124" y="2708606"/>
            <a:ext cx="757870" cy="591344"/>
          </a:xfrm>
          <a:prstGeom prst="ellipse">
            <a:avLst/>
          </a:prstGeom>
          <a:solidFill>
            <a:schemeClr val="accent2">
              <a:lumMod val="75000"/>
            </a:schemeClr>
          </a:solidFill>
          <a:ln w="9525">
            <a:solidFill>
              <a:srgbClr val="000000"/>
            </a:solidFill>
            <a:round/>
            <a:headEnd/>
            <a:tailEnd/>
          </a:ln>
        </p:spPr>
        <p:txBody>
          <a:bodyPr wrap="none" anchor="ctr"/>
          <a:lstStyle>
            <a:lvl1pPr eaLnBrk="0" hangingPunct="0">
              <a:defRPr sz="2200" b="1">
                <a:solidFill>
                  <a:srgbClr val="999999"/>
                </a:solidFill>
                <a:latin typeface="Arial" charset="0"/>
              </a:defRPr>
            </a:lvl1pPr>
            <a:lvl2pPr marL="742950" indent="-285750" eaLnBrk="0" hangingPunct="0">
              <a:defRPr sz="2200" b="1">
                <a:solidFill>
                  <a:srgbClr val="999999"/>
                </a:solidFill>
                <a:latin typeface="Arial" charset="0"/>
              </a:defRPr>
            </a:lvl2pPr>
            <a:lvl3pPr marL="1143000" indent="-228600" eaLnBrk="0" hangingPunct="0">
              <a:defRPr sz="2200" b="1">
                <a:solidFill>
                  <a:srgbClr val="999999"/>
                </a:solidFill>
                <a:latin typeface="Arial" charset="0"/>
              </a:defRPr>
            </a:lvl3pPr>
            <a:lvl4pPr marL="1600200" indent="-228600" eaLnBrk="0" hangingPunct="0">
              <a:defRPr sz="2200" b="1">
                <a:solidFill>
                  <a:srgbClr val="999999"/>
                </a:solidFill>
                <a:latin typeface="Arial" charset="0"/>
              </a:defRPr>
            </a:lvl4pPr>
            <a:lvl5pPr marL="2057400" indent="-228600" eaLnBrk="0" hangingPunct="0">
              <a:defRPr sz="2200" b="1">
                <a:solidFill>
                  <a:srgbClr val="999999"/>
                </a:solidFill>
                <a:latin typeface="Arial" charset="0"/>
              </a:defRPr>
            </a:lvl5pPr>
            <a:lvl6pPr marL="2514600" indent="-228600" eaLnBrk="0" fontAlgn="base" hangingPunct="0">
              <a:spcBef>
                <a:spcPct val="0"/>
              </a:spcBef>
              <a:spcAft>
                <a:spcPct val="0"/>
              </a:spcAft>
              <a:defRPr sz="2200" b="1">
                <a:solidFill>
                  <a:srgbClr val="999999"/>
                </a:solidFill>
                <a:latin typeface="Arial" charset="0"/>
              </a:defRPr>
            </a:lvl6pPr>
            <a:lvl7pPr marL="2971800" indent="-228600" eaLnBrk="0" fontAlgn="base" hangingPunct="0">
              <a:spcBef>
                <a:spcPct val="0"/>
              </a:spcBef>
              <a:spcAft>
                <a:spcPct val="0"/>
              </a:spcAft>
              <a:defRPr sz="2200" b="1">
                <a:solidFill>
                  <a:srgbClr val="999999"/>
                </a:solidFill>
                <a:latin typeface="Arial" charset="0"/>
              </a:defRPr>
            </a:lvl7pPr>
            <a:lvl8pPr marL="3429000" indent="-228600" eaLnBrk="0" fontAlgn="base" hangingPunct="0">
              <a:spcBef>
                <a:spcPct val="0"/>
              </a:spcBef>
              <a:spcAft>
                <a:spcPct val="0"/>
              </a:spcAft>
              <a:defRPr sz="2200" b="1">
                <a:solidFill>
                  <a:srgbClr val="999999"/>
                </a:solidFill>
                <a:latin typeface="Arial" charset="0"/>
              </a:defRPr>
            </a:lvl8pPr>
            <a:lvl9pPr marL="3886200" indent="-228600" eaLnBrk="0" fontAlgn="base" hangingPunct="0">
              <a:spcBef>
                <a:spcPct val="0"/>
              </a:spcBef>
              <a:spcAft>
                <a:spcPct val="0"/>
              </a:spcAft>
              <a:defRPr sz="2200" b="1">
                <a:solidFill>
                  <a:srgbClr val="999999"/>
                </a:solidFill>
                <a:latin typeface="Arial" charset="0"/>
              </a:defRPr>
            </a:lvl9pPr>
          </a:lstStyle>
          <a:p>
            <a:pPr algn="ctr"/>
            <a:r>
              <a:rPr lang="en-US" altLang="fr-FR" sz="800" dirty="0">
                <a:solidFill>
                  <a:schemeClr val="tx1"/>
                </a:solidFill>
              </a:rPr>
              <a:t>Concessions </a:t>
            </a:r>
          </a:p>
          <a:p>
            <a:pPr algn="ctr"/>
            <a:r>
              <a:rPr lang="en-US" altLang="fr-FR" sz="800" dirty="0">
                <a:solidFill>
                  <a:schemeClr val="tx1"/>
                </a:solidFill>
              </a:rPr>
              <a:t>MINIERES</a:t>
            </a:r>
            <a:endParaRPr lang="fr-FR" altLang="fr-FR" sz="800" dirty="0">
              <a:solidFill>
                <a:schemeClr val="tx1"/>
              </a:solidFill>
            </a:endParaRPr>
          </a:p>
        </p:txBody>
      </p:sp>
      <p:sp>
        <p:nvSpPr>
          <p:cNvPr id="49" name="Accolade ouvrante 48"/>
          <p:cNvSpPr/>
          <p:nvPr/>
        </p:nvSpPr>
        <p:spPr>
          <a:xfrm>
            <a:off x="8108580" y="934275"/>
            <a:ext cx="507930" cy="585752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cxnSp>
        <p:nvCxnSpPr>
          <p:cNvPr id="50" name="Connecteur droit avec flèche 49"/>
          <p:cNvCxnSpPr>
            <a:stCxn id="13" idx="6"/>
            <a:endCxn id="49" idx="1"/>
          </p:cNvCxnSpPr>
          <p:nvPr/>
        </p:nvCxnSpPr>
        <p:spPr>
          <a:xfrm flipV="1">
            <a:off x="6446179" y="3863035"/>
            <a:ext cx="1662401" cy="88678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51" name="ZoneTexte 50"/>
          <p:cNvSpPr txBox="1"/>
          <p:nvPr/>
        </p:nvSpPr>
        <p:spPr>
          <a:xfrm>
            <a:off x="3813446" y="3808858"/>
            <a:ext cx="846140" cy="461665"/>
          </a:xfrm>
          <a:prstGeom prst="rect">
            <a:avLst/>
          </a:prstGeom>
          <a:noFill/>
        </p:spPr>
        <p:txBody>
          <a:bodyPr wrap="square" rtlCol="0">
            <a:spAutoFit/>
          </a:bodyPr>
          <a:lstStyle/>
          <a:p>
            <a:r>
              <a:rPr lang="en-US" sz="1200" b="1" dirty="0"/>
              <a:t>POPC-COMIFAC</a:t>
            </a:r>
            <a:endParaRPr lang="fr-FR" sz="1200" b="1" dirty="0"/>
          </a:p>
        </p:txBody>
      </p:sp>
      <p:sp>
        <p:nvSpPr>
          <p:cNvPr id="52" name="Oval 20"/>
          <p:cNvSpPr>
            <a:spLocks noChangeArrowheads="1"/>
          </p:cNvSpPr>
          <p:nvPr/>
        </p:nvSpPr>
        <p:spPr bwMode="auto">
          <a:xfrm>
            <a:off x="6133088" y="3527066"/>
            <a:ext cx="627543" cy="559165"/>
          </a:xfrm>
          <a:prstGeom prst="ellipse">
            <a:avLst/>
          </a:prstGeom>
          <a:solidFill>
            <a:srgbClr val="FFFF00"/>
          </a:solidFill>
          <a:ln w="9525">
            <a:solidFill>
              <a:srgbClr val="000000"/>
            </a:solidFill>
            <a:round/>
            <a:headEnd/>
            <a:tailEnd/>
          </a:ln>
        </p:spPr>
        <p:txBody>
          <a:bodyPr wrap="none" anchor="ctr"/>
          <a:lstStyle>
            <a:lvl1pPr eaLnBrk="0" hangingPunct="0">
              <a:defRPr sz="2200" b="1">
                <a:solidFill>
                  <a:srgbClr val="999999"/>
                </a:solidFill>
                <a:latin typeface="Arial" charset="0"/>
              </a:defRPr>
            </a:lvl1pPr>
            <a:lvl2pPr marL="742950" indent="-285750" eaLnBrk="0" hangingPunct="0">
              <a:defRPr sz="2200" b="1">
                <a:solidFill>
                  <a:srgbClr val="999999"/>
                </a:solidFill>
                <a:latin typeface="Arial" charset="0"/>
              </a:defRPr>
            </a:lvl2pPr>
            <a:lvl3pPr marL="1143000" indent="-228600" eaLnBrk="0" hangingPunct="0">
              <a:defRPr sz="2200" b="1">
                <a:solidFill>
                  <a:srgbClr val="999999"/>
                </a:solidFill>
                <a:latin typeface="Arial" charset="0"/>
              </a:defRPr>
            </a:lvl3pPr>
            <a:lvl4pPr marL="1600200" indent="-228600" eaLnBrk="0" hangingPunct="0">
              <a:defRPr sz="2200" b="1">
                <a:solidFill>
                  <a:srgbClr val="999999"/>
                </a:solidFill>
                <a:latin typeface="Arial" charset="0"/>
              </a:defRPr>
            </a:lvl4pPr>
            <a:lvl5pPr marL="2057400" indent="-228600" eaLnBrk="0" hangingPunct="0">
              <a:defRPr sz="2200" b="1">
                <a:solidFill>
                  <a:srgbClr val="999999"/>
                </a:solidFill>
                <a:latin typeface="Arial" charset="0"/>
              </a:defRPr>
            </a:lvl5pPr>
            <a:lvl6pPr marL="2514600" indent="-228600" eaLnBrk="0" fontAlgn="base" hangingPunct="0">
              <a:spcBef>
                <a:spcPct val="0"/>
              </a:spcBef>
              <a:spcAft>
                <a:spcPct val="0"/>
              </a:spcAft>
              <a:defRPr sz="2200" b="1">
                <a:solidFill>
                  <a:srgbClr val="999999"/>
                </a:solidFill>
                <a:latin typeface="Arial" charset="0"/>
              </a:defRPr>
            </a:lvl6pPr>
            <a:lvl7pPr marL="2971800" indent="-228600" eaLnBrk="0" fontAlgn="base" hangingPunct="0">
              <a:spcBef>
                <a:spcPct val="0"/>
              </a:spcBef>
              <a:spcAft>
                <a:spcPct val="0"/>
              </a:spcAft>
              <a:defRPr sz="2200" b="1">
                <a:solidFill>
                  <a:srgbClr val="999999"/>
                </a:solidFill>
                <a:latin typeface="Arial" charset="0"/>
              </a:defRPr>
            </a:lvl7pPr>
            <a:lvl8pPr marL="3429000" indent="-228600" eaLnBrk="0" fontAlgn="base" hangingPunct="0">
              <a:spcBef>
                <a:spcPct val="0"/>
              </a:spcBef>
              <a:spcAft>
                <a:spcPct val="0"/>
              </a:spcAft>
              <a:defRPr sz="2200" b="1">
                <a:solidFill>
                  <a:srgbClr val="999999"/>
                </a:solidFill>
                <a:latin typeface="Arial" charset="0"/>
              </a:defRPr>
            </a:lvl8pPr>
            <a:lvl9pPr marL="3886200" indent="-228600" eaLnBrk="0" fontAlgn="base" hangingPunct="0">
              <a:spcBef>
                <a:spcPct val="0"/>
              </a:spcBef>
              <a:spcAft>
                <a:spcPct val="0"/>
              </a:spcAft>
              <a:defRPr sz="2200" b="1">
                <a:solidFill>
                  <a:srgbClr val="999999"/>
                </a:solidFill>
                <a:latin typeface="Arial" charset="0"/>
              </a:defRPr>
            </a:lvl9pPr>
          </a:lstStyle>
          <a:p>
            <a:pPr algn="ctr"/>
            <a:r>
              <a:rPr lang="de-DE" altLang="fr-FR" sz="900" dirty="0">
                <a:solidFill>
                  <a:schemeClr val="tx1"/>
                </a:solidFill>
                <a:latin typeface="Calibri" pitchFamily="34" charset="0"/>
              </a:rPr>
              <a:t>JICA</a:t>
            </a:r>
          </a:p>
        </p:txBody>
      </p:sp>
      <p:sp>
        <p:nvSpPr>
          <p:cNvPr id="53" name="Oval 25"/>
          <p:cNvSpPr>
            <a:spLocks noChangeArrowheads="1"/>
          </p:cNvSpPr>
          <p:nvPr/>
        </p:nvSpPr>
        <p:spPr bwMode="auto">
          <a:xfrm>
            <a:off x="4276616" y="5216138"/>
            <a:ext cx="706596" cy="667759"/>
          </a:xfrm>
          <a:prstGeom prst="ellipse">
            <a:avLst/>
          </a:prstGeom>
          <a:solidFill>
            <a:schemeClr val="accent4">
              <a:lumMod val="60000"/>
              <a:lumOff val="40000"/>
            </a:schemeClr>
          </a:solidFill>
          <a:ln w="9525">
            <a:solidFill>
              <a:srgbClr val="000000"/>
            </a:solidFill>
            <a:round/>
            <a:headEnd/>
            <a:tailEnd/>
          </a:ln>
        </p:spPr>
        <p:txBody>
          <a:bodyPr wrap="none" anchor="ctr"/>
          <a:lstStyle>
            <a:lvl1pPr eaLnBrk="0" hangingPunct="0">
              <a:defRPr sz="2200" b="1">
                <a:solidFill>
                  <a:srgbClr val="999999"/>
                </a:solidFill>
                <a:latin typeface="Arial" charset="0"/>
              </a:defRPr>
            </a:lvl1pPr>
            <a:lvl2pPr marL="742950" indent="-285750" eaLnBrk="0" hangingPunct="0">
              <a:defRPr sz="2200" b="1">
                <a:solidFill>
                  <a:srgbClr val="999999"/>
                </a:solidFill>
                <a:latin typeface="Arial" charset="0"/>
              </a:defRPr>
            </a:lvl2pPr>
            <a:lvl3pPr marL="1143000" indent="-228600" eaLnBrk="0" hangingPunct="0">
              <a:defRPr sz="2200" b="1">
                <a:solidFill>
                  <a:srgbClr val="999999"/>
                </a:solidFill>
                <a:latin typeface="Arial" charset="0"/>
              </a:defRPr>
            </a:lvl3pPr>
            <a:lvl4pPr marL="1600200" indent="-228600" eaLnBrk="0" hangingPunct="0">
              <a:defRPr sz="2200" b="1">
                <a:solidFill>
                  <a:srgbClr val="999999"/>
                </a:solidFill>
                <a:latin typeface="Arial" charset="0"/>
              </a:defRPr>
            </a:lvl4pPr>
            <a:lvl5pPr marL="2057400" indent="-228600" eaLnBrk="0" hangingPunct="0">
              <a:defRPr sz="2200" b="1">
                <a:solidFill>
                  <a:srgbClr val="999999"/>
                </a:solidFill>
                <a:latin typeface="Arial" charset="0"/>
              </a:defRPr>
            </a:lvl5pPr>
            <a:lvl6pPr marL="2514600" indent="-228600" eaLnBrk="0" fontAlgn="base" hangingPunct="0">
              <a:spcBef>
                <a:spcPct val="0"/>
              </a:spcBef>
              <a:spcAft>
                <a:spcPct val="0"/>
              </a:spcAft>
              <a:defRPr sz="2200" b="1">
                <a:solidFill>
                  <a:srgbClr val="999999"/>
                </a:solidFill>
                <a:latin typeface="Arial" charset="0"/>
              </a:defRPr>
            </a:lvl6pPr>
            <a:lvl7pPr marL="2971800" indent="-228600" eaLnBrk="0" fontAlgn="base" hangingPunct="0">
              <a:spcBef>
                <a:spcPct val="0"/>
              </a:spcBef>
              <a:spcAft>
                <a:spcPct val="0"/>
              </a:spcAft>
              <a:defRPr sz="2200" b="1">
                <a:solidFill>
                  <a:srgbClr val="999999"/>
                </a:solidFill>
                <a:latin typeface="Arial" charset="0"/>
              </a:defRPr>
            </a:lvl7pPr>
            <a:lvl8pPr marL="3429000" indent="-228600" eaLnBrk="0" fontAlgn="base" hangingPunct="0">
              <a:spcBef>
                <a:spcPct val="0"/>
              </a:spcBef>
              <a:spcAft>
                <a:spcPct val="0"/>
              </a:spcAft>
              <a:defRPr sz="2200" b="1">
                <a:solidFill>
                  <a:srgbClr val="999999"/>
                </a:solidFill>
                <a:latin typeface="Arial" charset="0"/>
              </a:defRPr>
            </a:lvl8pPr>
            <a:lvl9pPr marL="3886200" indent="-228600" eaLnBrk="0" fontAlgn="base" hangingPunct="0">
              <a:spcBef>
                <a:spcPct val="0"/>
              </a:spcBef>
              <a:spcAft>
                <a:spcPct val="0"/>
              </a:spcAft>
              <a:defRPr sz="2200" b="1">
                <a:solidFill>
                  <a:srgbClr val="999999"/>
                </a:solidFill>
                <a:latin typeface="Arial" charset="0"/>
              </a:defRPr>
            </a:lvl9pPr>
          </a:lstStyle>
          <a:p>
            <a:pPr algn="ctr"/>
            <a:r>
              <a:rPr lang="fr-FR" altLang="fr-FR" sz="1000" dirty="0">
                <a:solidFill>
                  <a:schemeClr val="tx1"/>
                </a:solidFill>
              </a:rPr>
              <a:t>CEEAC</a:t>
            </a:r>
          </a:p>
        </p:txBody>
      </p:sp>
      <p:sp>
        <p:nvSpPr>
          <p:cNvPr id="54" name="Oval 20"/>
          <p:cNvSpPr>
            <a:spLocks noChangeArrowheads="1"/>
          </p:cNvSpPr>
          <p:nvPr/>
        </p:nvSpPr>
        <p:spPr bwMode="auto">
          <a:xfrm>
            <a:off x="3666015" y="1514264"/>
            <a:ext cx="627543" cy="559165"/>
          </a:xfrm>
          <a:prstGeom prst="ellipse">
            <a:avLst/>
          </a:prstGeom>
          <a:solidFill>
            <a:srgbClr val="FFFF00"/>
          </a:solidFill>
          <a:ln w="9525">
            <a:solidFill>
              <a:srgbClr val="000000"/>
            </a:solidFill>
            <a:round/>
            <a:headEnd/>
            <a:tailEnd/>
          </a:ln>
        </p:spPr>
        <p:txBody>
          <a:bodyPr wrap="none" anchor="ctr"/>
          <a:lstStyle>
            <a:lvl1pPr eaLnBrk="0" hangingPunct="0">
              <a:defRPr sz="2200" b="1">
                <a:solidFill>
                  <a:srgbClr val="999999"/>
                </a:solidFill>
                <a:latin typeface="Arial" charset="0"/>
              </a:defRPr>
            </a:lvl1pPr>
            <a:lvl2pPr marL="742950" indent="-285750" eaLnBrk="0" hangingPunct="0">
              <a:defRPr sz="2200" b="1">
                <a:solidFill>
                  <a:srgbClr val="999999"/>
                </a:solidFill>
                <a:latin typeface="Arial" charset="0"/>
              </a:defRPr>
            </a:lvl2pPr>
            <a:lvl3pPr marL="1143000" indent="-228600" eaLnBrk="0" hangingPunct="0">
              <a:defRPr sz="2200" b="1">
                <a:solidFill>
                  <a:srgbClr val="999999"/>
                </a:solidFill>
                <a:latin typeface="Arial" charset="0"/>
              </a:defRPr>
            </a:lvl3pPr>
            <a:lvl4pPr marL="1600200" indent="-228600" eaLnBrk="0" hangingPunct="0">
              <a:defRPr sz="2200" b="1">
                <a:solidFill>
                  <a:srgbClr val="999999"/>
                </a:solidFill>
                <a:latin typeface="Arial" charset="0"/>
              </a:defRPr>
            </a:lvl4pPr>
            <a:lvl5pPr marL="2057400" indent="-228600" eaLnBrk="0" hangingPunct="0">
              <a:defRPr sz="2200" b="1">
                <a:solidFill>
                  <a:srgbClr val="999999"/>
                </a:solidFill>
                <a:latin typeface="Arial" charset="0"/>
              </a:defRPr>
            </a:lvl5pPr>
            <a:lvl6pPr marL="2514600" indent="-228600" eaLnBrk="0" fontAlgn="base" hangingPunct="0">
              <a:spcBef>
                <a:spcPct val="0"/>
              </a:spcBef>
              <a:spcAft>
                <a:spcPct val="0"/>
              </a:spcAft>
              <a:defRPr sz="2200" b="1">
                <a:solidFill>
                  <a:srgbClr val="999999"/>
                </a:solidFill>
                <a:latin typeface="Arial" charset="0"/>
              </a:defRPr>
            </a:lvl6pPr>
            <a:lvl7pPr marL="2971800" indent="-228600" eaLnBrk="0" fontAlgn="base" hangingPunct="0">
              <a:spcBef>
                <a:spcPct val="0"/>
              </a:spcBef>
              <a:spcAft>
                <a:spcPct val="0"/>
              </a:spcAft>
              <a:defRPr sz="2200" b="1">
                <a:solidFill>
                  <a:srgbClr val="999999"/>
                </a:solidFill>
                <a:latin typeface="Arial" charset="0"/>
              </a:defRPr>
            </a:lvl7pPr>
            <a:lvl8pPr marL="3429000" indent="-228600" eaLnBrk="0" fontAlgn="base" hangingPunct="0">
              <a:spcBef>
                <a:spcPct val="0"/>
              </a:spcBef>
              <a:spcAft>
                <a:spcPct val="0"/>
              </a:spcAft>
              <a:defRPr sz="2200" b="1">
                <a:solidFill>
                  <a:srgbClr val="999999"/>
                </a:solidFill>
                <a:latin typeface="Arial" charset="0"/>
              </a:defRPr>
            </a:lvl8pPr>
            <a:lvl9pPr marL="3886200" indent="-228600" eaLnBrk="0" fontAlgn="base" hangingPunct="0">
              <a:spcBef>
                <a:spcPct val="0"/>
              </a:spcBef>
              <a:spcAft>
                <a:spcPct val="0"/>
              </a:spcAft>
              <a:defRPr sz="2200" b="1">
                <a:solidFill>
                  <a:srgbClr val="999999"/>
                </a:solidFill>
                <a:latin typeface="Arial" charset="0"/>
              </a:defRPr>
            </a:lvl9pPr>
          </a:lstStyle>
          <a:p>
            <a:pPr algn="ctr"/>
            <a:r>
              <a:rPr lang="de-DE" altLang="fr-FR" sz="900" dirty="0">
                <a:solidFill>
                  <a:schemeClr val="tx1"/>
                </a:solidFill>
                <a:latin typeface="Calibri" pitchFamily="34" charset="0"/>
              </a:rPr>
              <a:t>BAD</a:t>
            </a:r>
          </a:p>
        </p:txBody>
      </p:sp>
      <p:sp>
        <p:nvSpPr>
          <p:cNvPr id="55" name="Oval 20"/>
          <p:cNvSpPr>
            <a:spLocks noChangeArrowheads="1"/>
          </p:cNvSpPr>
          <p:nvPr/>
        </p:nvSpPr>
        <p:spPr bwMode="auto">
          <a:xfrm>
            <a:off x="3922744" y="2000107"/>
            <a:ext cx="627543" cy="559165"/>
          </a:xfrm>
          <a:prstGeom prst="ellipse">
            <a:avLst/>
          </a:prstGeom>
          <a:solidFill>
            <a:srgbClr val="FFFF00"/>
          </a:solidFill>
          <a:ln w="9525">
            <a:solidFill>
              <a:srgbClr val="000000"/>
            </a:solidFill>
            <a:round/>
            <a:headEnd/>
            <a:tailEnd/>
          </a:ln>
        </p:spPr>
        <p:txBody>
          <a:bodyPr wrap="none" anchor="ctr"/>
          <a:lstStyle>
            <a:lvl1pPr eaLnBrk="0" hangingPunct="0">
              <a:defRPr sz="2200" b="1">
                <a:solidFill>
                  <a:srgbClr val="999999"/>
                </a:solidFill>
                <a:latin typeface="Arial" charset="0"/>
              </a:defRPr>
            </a:lvl1pPr>
            <a:lvl2pPr marL="742950" indent="-285750" eaLnBrk="0" hangingPunct="0">
              <a:defRPr sz="2200" b="1">
                <a:solidFill>
                  <a:srgbClr val="999999"/>
                </a:solidFill>
                <a:latin typeface="Arial" charset="0"/>
              </a:defRPr>
            </a:lvl2pPr>
            <a:lvl3pPr marL="1143000" indent="-228600" eaLnBrk="0" hangingPunct="0">
              <a:defRPr sz="2200" b="1">
                <a:solidFill>
                  <a:srgbClr val="999999"/>
                </a:solidFill>
                <a:latin typeface="Arial" charset="0"/>
              </a:defRPr>
            </a:lvl3pPr>
            <a:lvl4pPr marL="1600200" indent="-228600" eaLnBrk="0" hangingPunct="0">
              <a:defRPr sz="2200" b="1">
                <a:solidFill>
                  <a:srgbClr val="999999"/>
                </a:solidFill>
                <a:latin typeface="Arial" charset="0"/>
              </a:defRPr>
            </a:lvl4pPr>
            <a:lvl5pPr marL="2057400" indent="-228600" eaLnBrk="0" hangingPunct="0">
              <a:defRPr sz="2200" b="1">
                <a:solidFill>
                  <a:srgbClr val="999999"/>
                </a:solidFill>
                <a:latin typeface="Arial" charset="0"/>
              </a:defRPr>
            </a:lvl5pPr>
            <a:lvl6pPr marL="2514600" indent="-228600" eaLnBrk="0" fontAlgn="base" hangingPunct="0">
              <a:spcBef>
                <a:spcPct val="0"/>
              </a:spcBef>
              <a:spcAft>
                <a:spcPct val="0"/>
              </a:spcAft>
              <a:defRPr sz="2200" b="1">
                <a:solidFill>
                  <a:srgbClr val="999999"/>
                </a:solidFill>
                <a:latin typeface="Arial" charset="0"/>
              </a:defRPr>
            </a:lvl6pPr>
            <a:lvl7pPr marL="2971800" indent="-228600" eaLnBrk="0" fontAlgn="base" hangingPunct="0">
              <a:spcBef>
                <a:spcPct val="0"/>
              </a:spcBef>
              <a:spcAft>
                <a:spcPct val="0"/>
              </a:spcAft>
              <a:defRPr sz="2200" b="1">
                <a:solidFill>
                  <a:srgbClr val="999999"/>
                </a:solidFill>
                <a:latin typeface="Arial" charset="0"/>
              </a:defRPr>
            </a:lvl7pPr>
            <a:lvl8pPr marL="3429000" indent="-228600" eaLnBrk="0" fontAlgn="base" hangingPunct="0">
              <a:spcBef>
                <a:spcPct val="0"/>
              </a:spcBef>
              <a:spcAft>
                <a:spcPct val="0"/>
              </a:spcAft>
              <a:defRPr sz="2200" b="1">
                <a:solidFill>
                  <a:srgbClr val="999999"/>
                </a:solidFill>
                <a:latin typeface="Arial" charset="0"/>
              </a:defRPr>
            </a:lvl8pPr>
            <a:lvl9pPr marL="3886200" indent="-228600" eaLnBrk="0" fontAlgn="base" hangingPunct="0">
              <a:spcBef>
                <a:spcPct val="0"/>
              </a:spcBef>
              <a:spcAft>
                <a:spcPct val="0"/>
              </a:spcAft>
              <a:defRPr sz="2200" b="1">
                <a:solidFill>
                  <a:srgbClr val="999999"/>
                </a:solidFill>
                <a:latin typeface="Arial" charset="0"/>
              </a:defRPr>
            </a:lvl9pPr>
          </a:lstStyle>
          <a:p>
            <a:pPr algn="ctr"/>
            <a:r>
              <a:rPr lang="de-DE" altLang="fr-FR" sz="900" dirty="0">
                <a:solidFill>
                  <a:schemeClr val="tx1"/>
                </a:solidFill>
                <a:latin typeface="Calibri" pitchFamily="34" charset="0"/>
              </a:rPr>
              <a:t>BM</a:t>
            </a:r>
          </a:p>
        </p:txBody>
      </p:sp>
      <p:sp>
        <p:nvSpPr>
          <p:cNvPr id="56" name="Oval 20"/>
          <p:cNvSpPr>
            <a:spLocks noChangeArrowheads="1"/>
          </p:cNvSpPr>
          <p:nvPr/>
        </p:nvSpPr>
        <p:spPr bwMode="auto">
          <a:xfrm>
            <a:off x="4639478" y="1936925"/>
            <a:ext cx="627543" cy="559165"/>
          </a:xfrm>
          <a:prstGeom prst="ellipse">
            <a:avLst/>
          </a:prstGeom>
          <a:solidFill>
            <a:srgbClr val="FFFF00"/>
          </a:solidFill>
          <a:ln w="9525">
            <a:solidFill>
              <a:srgbClr val="000000"/>
            </a:solidFill>
            <a:round/>
            <a:headEnd/>
            <a:tailEnd/>
          </a:ln>
        </p:spPr>
        <p:txBody>
          <a:bodyPr wrap="none" anchor="ctr"/>
          <a:lstStyle>
            <a:lvl1pPr eaLnBrk="0" hangingPunct="0">
              <a:defRPr sz="2200" b="1">
                <a:solidFill>
                  <a:srgbClr val="999999"/>
                </a:solidFill>
                <a:latin typeface="Arial" charset="0"/>
              </a:defRPr>
            </a:lvl1pPr>
            <a:lvl2pPr marL="742950" indent="-285750" eaLnBrk="0" hangingPunct="0">
              <a:defRPr sz="2200" b="1">
                <a:solidFill>
                  <a:srgbClr val="999999"/>
                </a:solidFill>
                <a:latin typeface="Arial" charset="0"/>
              </a:defRPr>
            </a:lvl2pPr>
            <a:lvl3pPr marL="1143000" indent="-228600" eaLnBrk="0" hangingPunct="0">
              <a:defRPr sz="2200" b="1">
                <a:solidFill>
                  <a:srgbClr val="999999"/>
                </a:solidFill>
                <a:latin typeface="Arial" charset="0"/>
              </a:defRPr>
            </a:lvl3pPr>
            <a:lvl4pPr marL="1600200" indent="-228600" eaLnBrk="0" hangingPunct="0">
              <a:defRPr sz="2200" b="1">
                <a:solidFill>
                  <a:srgbClr val="999999"/>
                </a:solidFill>
                <a:latin typeface="Arial" charset="0"/>
              </a:defRPr>
            </a:lvl4pPr>
            <a:lvl5pPr marL="2057400" indent="-228600" eaLnBrk="0" hangingPunct="0">
              <a:defRPr sz="2200" b="1">
                <a:solidFill>
                  <a:srgbClr val="999999"/>
                </a:solidFill>
                <a:latin typeface="Arial" charset="0"/>
              </a:defRPr>
            </a:lvl5pPr>
            <a:lvl6pPr marL="2514600" indent="-228600" eaLnBrk="0" fontAlgn="base" hangingPunct="0">
              <a:spcBef>
                <a:spcPct val="0"/>
              </a:spcBef>
              <a:spcAft>
                <a:spcPct val="0"/>
              </a:spcAft>
              <a:defRPr sz="2200" b="1">
                <a:solidFill>
                  <a:srgbClr val="999999"/>
                </a:solidFill>
                <a:latin typeface="Arial" charset="0"/>
              </a:defRPr>
            </a:lvl6pPr>
            <a:lvl7pPr marL="2971800" indent="-228600" eaLnBrk="0" fontAlgn="base" hangingPunct="0">
              <a:spcBef>
                <a:spcPct val="0"/>
              </a:spcBef>
              <a:spcAft>
                <a:spcPct val="0"/>
              </a:spcAft>
              <a:defRPr sz="2200" b="1">
                <a:solidFill>
                  <a:srgbClr val="999999"/>
                </a:solidFill>
                <a:latin typeface="Arial" charset="0"/>
              </a:defRPr>
            </a:lvl7pPr>
            <a:lvl8pPr marL="3429000" indent="-228600" eaLnBrk="0" fontAlgn="base" hangingPunct="0">
              <a:spcBef>
                <a:spcPct val="0"/>
              </a:spcBef>
              <a:spcAft>
                <a:spcPct val="0"/>
              </a:spcAft>
              <a:defRPr sz="2200" b="1">
                <a:solidFill>
                  <a:srgbClr val="999999"/>
                </a:solidFill>
                <a:latin typeface="Arial" charset="0"/>
              </a:defRPr>
            </a:lvl8pPr>
            <a:lvl9pPr marL="3886200" indent="-228600" eaLnBrk="0" fontAlgn="base" hangingPunct="0">
              <a:spcBef>
                <a:spcPct val="0"/>
              </a:spcBef>
              <a:spcAft>
                <a:spcPct val="0"/>
              </a:spcAft>
              <a:defRPr sz="2200" b="1">
                <a:solidFill>
                  <a:srgbClr val="999999"/>
                </a:solidFill>
                <a:latin typeface="Arial" charset="0"/>
              </a:defRPr>
            </a:lvl9pPr>
          </a:lstStyle>
          <a:p>
            <a:pPr algn="ctr"/>
            <a:r>
              <a:rPr lang="de-DE" altLang="fr-FR" sz="900" dirty="0">
                <a:solidFill>
                  <a:schemeClr val="tx1"/>
                </a:solidFill>
                <a:latin typeface="Calibri" pitchFamily="34" charset="0"/>
              </a:rPr>
              <a:t>DFID</a:t>
            </a:r>
          </a:p>
        </p:txBody>
      </p:sp>
      <p:sp>
        <p:nvSpPr>
          <p:cNvPr id="57" name="Oval 20"/>
          <p:cNvSpPr>
            <a:spLocks noChangeArrowheads="1"/>
          </p:cNvSpPr>
          <p:nvPr/>
        </p:nvSpPr>
        <p:spPr bwMode="auto">
          <a:xfrm>
            <a:off x="5736239" y="3826513"/>
            <a:ext cx="627543" cy="559165"/>
          </a:xfrm>
          <a:prstGeom prst="ellipse">
            <a:avLst/>
          </a:prstGeom>
          <a:solidFill>
            <a:srgbClr val="FFFF00"/>
          </a:solidFill>
          <a:ln w="9525">
            <a:solidFill>
              <a:srgbClr val="000000"/>
            </a:solidFill>
            <a:round/>
            <a:headEnd/>
            <a:tailEnd/>
          </a:ln>
        </p:spPr>
        <p:txBody>
          <a:bodyPr wrap="none" anchor="ctr"/>
          <a:lstStyle>
            <a:lvl1pPr eaLnBrk="0" hangingPunct="0">
              <a:defRPr sz="2200" b="1">
                <a:solidFill>
                  <a:srgbClr val="999999"/>
                </a:solidFill>
                <a:latin typeface="Arial" charset="0"/>
              </a:defRPr>
            </a:lvl1pPr>
            <a:lvl2pPr marL="742950" indent="-285750" eaLnBrk="0" hangingPunct="0">
              <a:defRPr sz="2200" b="1">
                <a:solidFill>
                  <a:srgbClr val="999999"/>
                </a:solidFill>
                <a:latin typeface="Arial" charset="0"/>
              </a:defRPr>
            </a:lvl2pPr>
            <a:lvl3pPr marL="1143000" indent="-228600" eaLnBrk="0" hangingPunct="0">
              <a:defRPr sz="2200" b="1">
                <a:solidFill>
                  <a:srgbClr val="999999"/>
                </a:solidFill>
                <a:latin typeface="Arial" charset="0"/>
              </a:defRPr>
            </a:lvl3pPr>
            <a:lvl4pPr marL="1600200" indent="-228600" eaLnBrk="0" hangingPunct="0">
              <a:defRPr sz="2200" b="1">
                <a:solidFill>
                  <a:srgbClr val="999999"/>
                </a:solidFill>
                <a:latin typeface="Arial" charset="0"/>
              </a:defRPr>
            </a:lvl4pPr>
            <a:lvl5pPr marL="2057400" indent="-228600" eaLnBrk="0" hangingPunct="0">
              <a:defRPr sz="2200" b="1">
                <a:solidFill>
                  <a:srgbClr val="999999"/>
                </a:solidFill>
                <a:latin typeface="Arial" charset="0"/>
              </a:defRPr>
            </a:lvl5pPr>
            <a:lvl6pPr marL="2514600" indent="-228600" eaLnBrk="0" fontAlgn="base" hangingPunct="0">
              <a:spcBef>
                <a:spcPct val="0"/>
              </a:spcBef>
              <a:spcAft>
                <a:spcPct val="0"/>
              </a:spcAft>
              <a:defRPr sz="2200" b="1">
                <a:solidFill>
                  <a:srgbClr val="999999"/>
                </a:solidFill>
                <a:latin typeface="Arial" charset="0"/>
              </a:defRPr>
            </a:lvl6pPr>
            <a:lvl7pPr marL="2971800" indent="-228600" eaLnBrk="0" fontAlgn="base" hangingPunct="0">
              <a:spcBef>
                <a:spcPct val="0"/>
              </a:spcBef>
              <a:spcAft>
                <a:spcPct val="0"/>
              </a:spcAft>
              <a:defRPr sz="2200" b="1">
                <a:solidFill>
                  <a:srgbClr val="999999"/>
                </a:solidFill>
                <a:latin typeface="Arial" charset="0"/>
              </a:defRPr>
            </a:lvl7pPr>
            <a:lvl8pPr marL="3429000" indent="-228600" eaLnBrk="0" fontAlgn="base" hangingPunct="0">
              <a:spcBef>
                <a:spcPct val="0"/>
              </a:spcBef>
              <a:spcAft>
                <a:spcPct val="0"/>
              </a:spcAft>
              <a:defRPr sz="2200" b="1">
                <a:solidFill>
                  <a:srgbClr val="999999"/>
                </a:solidFill>
                <a:latin typeface="Arial" charset="0"/>
              </a:defRPr>
            </a:lvl8pPr>
            <a:lvl9pPr marL="3886200" indent="-228600" eaLnBrk="0" fontAlgn="base" hangingPunct="0">
              <a:spcBef>
                <a:spcPct val="0"/>
              </a:spcBef>
              <a:spcAft>
                <a:spcPct val="0"/>
              </a:spcAft>
              <a:defRPr sz="2200" b="1">
                <a:solidFill>
                  <a:srgbClr val="999999"/>
                </a:solidFill>
                <a:latin typeface="Arial" charset="0"/>
              </a:defRPr>
            </a:lvl9pPr>
          </a:lstStyle>
          <a:p>
            <a:pPr algn="ctr"/>
            <a:r>
              <a:rPr lang="de-DE" altLang="fr-FR" sz="900" dirty="0">
                <a:solidFill>
                  <a:schemeClr val="tx1"/>
                </a:solidFill>
                <a:latin typeface="Calibri" pitchFamily="34" charset="0"/>
              </a:rPr>
              <a:t>DFID</a:t>
            </a:r>
          </a:p>
        </p:txBody>
      </p:sp>
      <p:sp>
        <p:nvSpPr>
          <p:cNvPr id="58" name="Oval 20"/>
          <p:cNvSpPr>
            <a:spLocks noChangeArrowheads="1"/>
          </p:cNvSpPr>
          <p:nvPr/>
        </p:nvSpPr>
        <p:spPr bwMode="auto">
          <a:xfrm>
            <a:off x="6541161" y="4012391"/>
            <a:ext cx="627543" cy="559165"/>
          </a:xfrm>
          <a:prstGeom prst="ellipse">
            <a:avLst/>
          </a:prstGeom>
          <a:solidFill>
            <a:srgbClr val="FFFF00"/>
          </a:solidFill>
          <a:ln w="9525">
            <a:solidFill>
              <a:srgbClr val="000000"/>
            </a:solidFill>
            <a:round/>
            <a:headEnd/>
            <a:tailEnd/>
          </a:ln>
        </p:spPr>
        <p:txBody>
          <a:bodyPr wrap="none" anchor="ctr"/>
          <a:lstStyle>
            <a:lvl1pPr eaLnBrk="0" hangingPunct="0">
              <a:defRPr sz="2200" b="1">
                <a:solidFill>
                  <a:srgbClr val="999999"/>
                </a:solidFill>
                <a:latin typeface="Arial" charset="0"/>
              </a:defRPr>
            </a:lvl1pPr>
            <a:lvl2pPr marL="742950" indent="-285750" eaLnBrk="0" hangingPunct="0">
              <a:defRPr sz="2200" b="1">
                <a:solidFill>
                  <a:srgbClr val="999999"/>
                </a:solidFill>
                <a:latin typeface="Arial" charset="0"/>
              </a:defRPr>
            </a:lvl2pPr>
            <a:lvl3pPr marL="1143000" indent="-228600" eaLnBrk="0" hangingPunct="0">
              <a:defRPr sz="2200" b="1">
                <a:solidFill>
                  <a:srgbClr val="999999"/>
                </a:solidFill>
                <a:latin typeface="Arial" charset="0"/>
              </a:defRPr>
            </a:lvl3pPr>
            <a:lvl4pPr marL="1600200" indent="-228600" eaLnBrk="0" hangingPunct="0">
              <a:defRPr sz="2200" b="1">
                <a:solidFill>
                  <a:srgbClr val="999999"/>
                </a:solidFill>
                <a:latin typeface="Arial" charset="0"/>
              </a:defRPr>
            </a:lvl4pPr>
            <a:lvl5pPr marL="2057400" indent="-228600" eaLnBrk="0" hangingPunct="0">
              <a:defRPr sz="2200" b="1">
                <a:solidFill>
                  <a:srgbClr val="999999"/>
                </a:solidFill>
                <a:latin typeface="Arial" charset="0"/>
              </a:defRPr>
            </a:lvl5pPr>
            <a:lvl6pPr marL="2514600" indent="-228600" eaLnBrk="0" fontAlgn="base" hangingPunct="0">
              <a:spcBef>
                <a:spcPct val="0"/>
              </a:spcBef>
              <a:spcAft>
                <a:spcPct val="0"/>
              </a:spcAft>
              <a:defRPr sz="2200" b="1">
                <a:solidFill>
                  <a:srgbClr val="999999"/>
                </a:solidFill>
                <a:latin typeface="Arial" charset="0"/>
              </a:defRPr>
            </a:lvl6pPr>
            <a:lvl7pPr marL="2971800" indent="-228600" eaLnBrk="0" fontAlgn="base" hangingPunct="0">
              <a:spcBef>
                <a:spcPct val="0"/>
              </a:spcBef>
              <a:spcAft>
                <a:spcPct val="0"/>
              </a:spcAft>
              <a:defRPr sz="2200" b="1">
                <a:solidFill>
                  <a:srgbClr val="999999"/>
                </a:solidFill>
                <a:latin typeface="Arial" charset="0"/>
              </a:defRPr>
            </a:lvl7pPr>
            <a:lvl8pPr marL="3429000" indent="-228600" eaLnBrk="0" fontAlgn="base" hangingPunct="0">
              <a:spcBef>
                <a:spcPct val="0"/>
              </a:spcBef>
              <a:spcAft>
                <a:spcPct val="0"/>
              </a:spcAft>
              <a:defRPr sz="2200" b="1">
                <a:solidFill>
                  <a:srgbClr val="999999"/>
                </a:solidFill>
                <a:latin typeface="Arial" charset="0"/>
              </a:defRPr>
            </a:lvl8pPr>
            <a:lvl9pPr marL="3886200" indent="-228600" eaLnBrk="0" fontAlgn="base" hangingPunct="0">
              <a:spcBef>
                <a:spcPct val="0"/>
              </a:spcBef>
              <a:spcAft>
                <a:spcPct val="0"/>
              </a:spcAft>
              <a:defRPr sz="2200" b="1">
                <a:solidFill>
                  <a:srgbClr val="999999"/>
                </a:solidFill>
                <a:latin typeface="Arial" charset="0"/>
              </a:defRPr>
            </a:lvl9pPr>
          </a:lstStyle>
          <a:p>
            <a:pPr algn="ctr"/>
            <a:r>
              <a:rPr lang="de-DE" altLang="fr-FR" sz="900" dirty="0">
                <a:solidFill>
                  <a:schemeClr val="tx1"/>
                </a:solidFill>
                <a:latin typeface="Calibri" pitchFamily="34" charset="0"/>
              </a:rPr>
              <a:t>KOICA</a:t>
            </a:r>
          </a:p>
        </p:txBody>
      </p:sp>
      <p:sp>
        <p:nvSpPr>
          <p:cNvPr id="59" name="Oval 20"/>
          <p:cNvSpPr>
            <a:spLocks noChangeArrowheads="1"/>
          </p:cNvSpPr>
          <p:nvPr/>
        </p:nvSpPr>
        <p:spPr bwMode="auto">
          <a:xfrm>
            <a:off x="5215615" y="2362059"/>
            <a:ext cx="627543" cy="559165"/>
          </a:xfrm>
          <a:prstGeom prst="ellipse">
            <a:avLst/>
          </a:prstGeom>
          <a:solidFill>
            <a:srgbClr val="FFFF00"/>
          </a:solidFill>
          <a:ln w="9525">
            <a:solidFill>
              <a:srgbClr val="000000"/>
            </a:solidFill>
            <a:round/>
            <a:headEnd/>
            <a:tailEnd/>
          </a:ln>
        </p:spPr>
        <p:txBody>
          <a:bodyPr wrap="none" anchor="ctr"/>
          <a:lstStyle>
            <a:lvl1pPr eaLnBrk="0" hangingPunct="0">
              <a:defRPr sz="2200" b="1">
                <a:solidFill>
                  <a:srgbClr val="999999"/>
                </a:solidFill>
                <a:latin typeface="Arial" charset="0"/>
              </a:defRPr>
            </a:lvl1pPr>
            <a:lvl2pPr marL="742950" indent="-285750" eaLnBrk="0" hangingPunct="0">
              <a:defRPr sz="2200" b="1">
                <a:solidFill>
                  <a:srgbClr val="999999"/>
                </a:solidFill>
                <a:latin typeface="Arial" charset="0"/>
              </a:defRPr>
            </a:lvl2pPr>
            <a:lvl3pPr marL="1143000" indent="-228600" eaLnBrk="0" hangingPunct="0">
              <a:defRPr sz="2200" b="1">
                <a:solidFill>
                  <a:srgbClr val="999999"/>
                </a:solidFill>
                <a:latin typeface="Arial" charset="0"/>
              </a:defRPr>
            </a:lvl3pPr>
            <a:lvl4pPr marL="1600200" indent="-228600" eaLnBrk="0" hangingPunct="0">
              <a:defRPr sz="2200" b="1">
                <a:solidFill>
                  <a:srgbClr val="999999"/>
                </a:solidFill>
                <a:latin typeface="Arial" charset="0"/>
              </a:defRPr>
            </a:lvl4pPr>
            <a:lvl5pPr marL="2057400" indent="-228600" eaLnBrk="0" hangingPunct="0">
              <a:defRPr sz="2200" b="1">
                <a:solidFill>
                  <a:srgbClr val="999999"/>
                </a:solidFill>
                <a:latin typeface="Arial" charset="0"/>
              </a:defRPr>
            </a:lvl5pPr>
            <a:lvl6pPr marL="2514600" indent="-228600" eaLnBrk="0" fontAlgn="base" hangingPunct="0">
              <a:spcBef>
                <a:spcPct val="0"/>
              </a:spcBef>
              <a:spcAft>
                <a:spcPct val="0"/>
              </a:spcAft>
              <a:defRPr sz="2200" b="1">
                <a:solidFill>
                  <a:srgbClr val="999999"/>
                </a:solidFill>
                <a:latin typeface="Arial" charset="0"/>
              </a:defRPr>
            </a:lvl6pPr>
            <a:lvl7pPr marL="2971800" indent="-228600" eaLnBrk="0" fontAlgn="base" hangingPunct="0">
              <a:spcBef>
                <a:spcPct val="0"/>
              </a:spcBef>
              <a:spcAft>
                <a:spcPct val="0"/>
              </a:spcAft>
              <a:defRPr sz="2200" b="1">
                <a:solidFill>
                  <a:srgbClr val="999999"/>
                </a:solidFill>
                <a:latin typeface="Arial" charset="0"/>
              </a:defRPr>
            </a:lvl7pPr>
            <a:lvl8pPr marL="3429000" indent="-228600" eaLnBrk="0" fontAlgn="base" hangingPunct="0">
              <a:spcBef>
                <a:spcPct val="0"/>
              </a:spcBef>
              <a:spcAft>
                <a:spcPct val="0"/>
              </a:spcAft>
              <a:defRPr sz="2200" b="1">
                <a:solidFill>
                  <a:srgbClr val="999999"/>
                </a:solidFill>
                <a:latin typeface="Arial" charset="0"/>
              </a:defRPr>
            </a:lvl8pPr>
            <a:lvl9pPr marL="3886200" indent="-228600" eaLnBrk="0" fontAlgn="base" hangingPunct="0">
              <a:spcBef>
                <a:spcPct val="0"/>
              </a:spcBef>
              <a:spcAft>
                <a:spcPct val="0"/>
              </a:spcAft>
              <a:defRPr sz="2200" b="1">
                <a:solidFill>
                  <a:srgbClr val="999999"/>
                </a:solidFill>
                <a:latin typeface="Arial" charset="0"/>
              </a:defRPr>
            </a:lvl9pPr>
          </a:lstStyle>
          <a:p>
            <a:pPr algn="ctr"/>
            <a:r>
              <a:rPr lang="de-DE" altLang="fr-FR" sz="900" dirty="0">
                <a:solidFill>
                  <a:schemeClr val="tx1"/>
                </a:solidFill>
                <a:latin typeface="Calibri" pitchFamily="34" charset="0"/>
              </a:rPr>
              <a:t>PFBC</a:t>
            </a:r>
          </a:p>
        </p:txBody>
      </p:sp>
      <p:sp>
        <p:nvSpPr>
          <p:cNvPr id="60" name="Oval 20"/>
          <p:cNvSpPr>
            <a:spLocks noChangeArrowheads="1"/>
          </p:cNvSpPr>
          <p:nvPr/>
        </p:nvSpPr>
        <p:spPr bwMode="auto">
          <a:xfrm>
            <a:off x="6729344" y="3505116"/>
            <a:ext cx="576932" cy="488552"/>
          </a:xfrm>
          <a:prstGeom prst="ellipse">
            <a:avLst/>
          </a:prstGeom>
          <a:solidFill>
            <a:srgbClr val="FFFF00"/>
          </a:solidFill>
          <a:ln w="9525">
            <a:solidFill>
              <a:srgbClr val="000000"/>
            </a:solidFill>
            <a:round/>
            <a:headEnd/>
            <a:tailEnd/>
          </a:ln>
        </p:spPr>
        <p:txBody>
          <a:bodyPr wrap="none" anchor="ctr"/>
          <a:lstStyle>
            <a:lvl1pPr eaLnBrk="0" hangingPunct="0">
              <a:defRPr sz="2200" b="1">
                <a:solidFill>
                  <a:srgbClr val="999999"/>
                </a:solidFill>
                <a:latin typeface="Arial" charset="0"/>
              </a:defRPr>
            </a:lvl1pPr>
            <a:lvl2pPr marL="742950" indent="-285750" eaLnBrk="0" hangingPunct="0">
              <a:defRPr sz="2200" b="1">
                <a:solidFill>
                  <a:srgbClr val="999999"/>
                </a:solidFill>
                <a:latin typeface="Arial" charset="0"/>
              </a:defRPr>
            </a:lvl2pPr>
            <a:lvl3pPr marL="1143000" indent="-228600" eaLnBrk="0" hangingPunct="0">
              <a:defRPr sz="2200" b="1">
                <a:solidFill>
                  <a:srgbClr val="999999"/>
                </a:solidFill>
                <a:latin typeface="Arial" charset="0"/>
              </a:defRPr>
            </a:lvl3pPr>
            <a:lvl4pPr marL="1600200" indent="-228600" eaLnBrk="0" hangingPunct="0">
              <a:defRPr sz="2200" b="1">
                <a:solidFill>
                  <a:srgbClr val="999999"/>
                </a:solidFill>
                <a:latin typeface="Arial" charset="0"/>
              </a:defRPr>
            </a:lvl4pPr>
            <a:lvl5pPr marL="2057400" indent="-228600" eaLnBrk="0" hangingPunct="0">
              <a:defRPr sz="2200" b="1">
                <a:solidFill>
                  <a:srgbClr val="999999"/>
                </a:solidFill>
                <a:latin typeface="Arial" charset="0"/>
              </a:defRPr>
            </a:lvl5pPr>
            <a:lvl6pPr marL="2514600" indent="-228600" eaLnBrk="0" fontAlgn="base" hangingPunct="0">
              <a:spcBef>
                <a:spcPct val="0"/>
              </a:spcBef>
              <a:spcAft>
                <a:spcPct val="0"/>
              </a:spcAft>
              <a:defRPr sz="2200" b="1">
                <a:solidFill>
                  <a:srgbClr val="999999"/>
                </a:solidFill>
                <a:latin typeface="Arial" charset="0"/>
              </a:defRPr>
            </a:lvl6pPr>
            <a:lvl7pPr marL="2971800" indent="-228600" eaLnBrk="0" fontAlgn="base" hangingPunct="0">
              <a:spcBef>
                <a:spcPct val="0"/>
              </a:spcBef>
              <a:spcAft>
                <a:spcPct val="0"/>
              </a:spcAft>
              <a:defRPr sz="2200" b="1">
                <a:solidFill>
                  <a:srgbClr val="999999"/>
                </a:solidFill>
                <a:latin typeface="Arial" charset="0"/>
              </a:defRPr>
            </a:lvl7pPr>
            <a:lvl8pPr marL="3429000" indent="-228600" eaLnBrk="0" fontAlgn="base" hangingPunct="0">
              <a:spcBef>
                <a:spcPct val="0"/>
              </a:spcBef>
              <a:spcAft>
                <a:spcPct val="0"/>
              </a:spcAft>
              <a:defRPr sz="2200" b="1">
                <a:solidFill>
                  <a:srgbClr val="999999"/>
                </a:solidFill>
                <a:latin typeface="Arial" charset="0"/>
              </a:defRPr>
            </a:lvl8pPr>
            <a:lvl9pPr marL="3886200" indent="-228600" eaLnBrk="0" fontAlgn="base" hangingPunct="0">
              <a:spcBef>
                <a:spcPct val="0"/>
              </a:spcBef>
              <a:spcAft>
                <a:spcPct val="0"/>
              </a:spcAft>
              <a:defRPr sz="2200" b="1">
                <a:solidFill>
                  <a:srgbClr val="999999"/>
                </a:solidFill>
                <a:latin typeface="Arial" charset="0"/>
              </a:defRPr>
            </a:lvl9pPr>
          </a:lstStyle>
          <a:p>
            <a:pPr algn="ctr"/>
            <a:r>
              <a:rPr lang="de-DE" altLang="fr-FR" sz="900" dirty="0">
                <a:solidFill>
                  <a:schemeClr val="tx1"/>
                </a:solidFill>
                <a:latin typeface="Calibri" pitchFamily="34" charset="0"/>
              </a:rPr>
              <a:t>UE</a:t>
            </a:r>
          </a:p>
        </p:txBody>
      </p:sp>
      <p:sp>
        <p:nvSpPr>
          <p:cNvPr id="61" name="Oval 20"/>
          <p:cNvSpPr>
            <a:spLocks noChangeArrowheads="1"/>
          </p:cNvSpPr>
          <p:nvPr/>
        </p:nvSpPr>
        <p:spPr bwMode="auto">
          <a:xfrm>
            <a:off x="5476171" y="1846314"/>
            <a:ext cx="585107" cy="496876"/>
          </a:xfrm>
          <a:prstGeom prst="ellipse">
            <a:avLst/>
          </a:prstGeom>
          <a:solidFill>
            <a:srgbClr val="FFFF00"/>
          </a:solidFill>
          <a:ln w="9525">
            <a:solidFill>
              <a:srgbClr val="000000"/>
            </a:solidFill>
            <a:round/>
            <a:headEnd/>
            <a:tailEnd/>
          </a:ln>
        </p:spPr>
        <p:txBody>
          <a:bodyPr wrap="none" anchor="ctr"/>
          <a:lstStyle>
            <a:lvl1pPr eaLnBrk="0" hangingPunct="0">
              <a:defRPr sz="2200" b="1">
                <a:solidFill>
                  <a:srgbClr val="999999"/>
                </a:solidFill>
                <a:latin typeface="Arial" charset="0"/>
              </a:defRPr>
            </a:lvl1pPr>
            <a:lvl2pPr marL="742950" indent="-285750" eaLnBrk="0" hangingPunct="0">
              <a:defRPr sz="2200" b="1">
                <a:solidFill>
                  <a:srgbClr val="999999"/>
                </a:solidFill>
                <a:latin typeface="Arial" charset="0"/>
              </a:defRPr>
            </a:lvl2pPr>
            <a:lvl3pPr marL="1143000" indent="-228600" eaLnBrk="0" hangingPunct="0">
              <a:defRPr sz="2200" b="1">
                <a:solidFill>
                  <a:srgbClr val="999999"/>
                </a:solidFill>
                <a:latin typeface="Arial" charset="0"/>
              </a:defRPr>
            </a:lvl3pPr>
            <a:lvl4pPr marL="1600200" indent="-228600" eaLnBrk="0" hangingPunct="0">
              <a:defRPr sz="2200" b="1">
                <a:solidFill>
                  <a:srgbClr val="999999"/>
                </a:solidFill>
                <a:latin typeface="Arial" charset="0"/>
              </a:defRPr>
            </a:lvl4pPr>
            <a:lvl5pPr marL="2057400" indent="-228600" eaLnBrk="0" hangingPunct="0">
              <a:defRPr sz="2200" b="1">
                <a:solidFill>
                  <a:srgbClr val="999999"/>
                </a:solidFill>
                <a:latin typeface="Arial" charset="0"/>
              </a:defRPr>
            </a:lvl5pPr>
            <a:lvl6pPr marL="2514600" indent="-228600" eaLnBrk="0" fontAlgn="base" hangingPunct="0">
              <a:spcBef>
                <a:spcPct val="0"/>
              </a:spcBef>
              <a:spcAft>
                <a:spcPct val="0"/>
              </a:spcAft>
              <a:defRPr sz="2200" b="1">
                <a:solidFill>
                  <a:srgbClr val="999999"/>
                </a:solidFill>
                <a:latin typeface="Arial" charset="0"/>
              </a:defRPr>
            </a:lvl6pPr>
            <a:lvl7pPr marL="2971800" indent="-228600" eaLnBrk="0" fontAlgn="base" hangingPunct="0">
              <a:spcBef>
                <a:spcPct val="0"/>
              </a:spcBef>
              <a:spcAft>
                <a:spcPct val="0"/>
              </a:spcAft>
              <a:defRPr sz="2200" b="1">
                <a:solidFill>
                  <a:srgbClr val="999999"/>
                </a:solidFill>
                <a:latin typeface="Arial" charset="0"/>
              </a:defRPr>
            </a:lvl7pPr>
            <a:lvl8pPr marL="3429000" indent="-228600" eaLnBrk="0" fontAlgn="base" hangingPunct="0">
              <a:spcBef>
                <a:spcPct val="0"/>
              </a:spcBef>
              <a:spcAft>
                <a:spcPct val="0"/>
              </a:spcAft>
              <a:defRPr sz="2200" b="1">
                <a:solidFill>
                  <a:srgbClr val="999999"/>
                </a:solidFill>
                <a:latin typeface="Arial" charset="0"/>
              </a:defRPr>
            </a:lvl8pPr>
            <a:lvl9pPr marL="3886200" indent="-228600" eaLnBrk="0" fontAlgn="base" hangingPunct="0">
              <a:spcBef>
                <a:spcPct val="0"/>
              </a:spcBef>
              <a:spcAft>
                <a:spcPct val="0"/>
              </a:spcAft>
              <a:defRPr sz="2200" b="1">
                <a:solidFill>
                  <a:srgbClr val="999999"/>
                </a:solidFill>
                <a:latin typeface="Arial" charset="0"/>
              </a:defRPr>
            </a:lvl9pPr>
          </a:lstStyle>
          <a:p>
            <a:pPr algn="ctr"/>
            <a:r>
              <a:rPr lang="de-DE" altLang="fr-FR" sz="1000" dirty="0">
                <a:solidFill>
                  <a:schemeClr val="tx1"/>
                </a:solidFill>
                <a:latin typeface="Calibri" pitchFamily="34" charset="0"/>
              </a:rPr>
              <a:t>UA</a:t>
            </a:r>
          </a:p>
        </p:txBody>
      </p:sp>
      <p:sp>
        <p:nvSpPr>
          <p:cNvPr id="62" name="Oval 20"/>
          <p:cNvSpPr>
            <a:spLocks noChangeArrowheads="1"/>
          </p:cNvSpPr>
          <p:nvPr/>
        </p:nvSpPr>
        <p:spPr bwMode="auto">
          <a:xfrm>
            <a:off x="6054663" y="2681185"/>
            <a:ext cx="627543" cy="559165"/>
          </a:xfrm>
          <a:prstGeom prst="ellipse">
            <a:avLst/>
          </a:prstGeom>
          <a:solidFill>
            <a:srgbClr val="FFFF00"/>
          </a:solidFill>
          <a:ln w="9525">
            <a:solidFill>
              <a:srgbClr val="000000"/>
            </a:solidFill>
            <a:round/>
            <a:headEnd/>
            <a:tailEnd/>
          </a:ln>
        </p:spPr>
        <p:txBody>
          <a:bodyPr wrap="none" anchor="ctr"/>
          <a:lstStyle>
            <a:lvl1pPr eaLnBrk="0" hangingPunct="0">
              <a:defRPr sz="2200" b="1">
                <a:solidFill>
                  <a:srgbClr val="999999"/>
                </a:solidFill>
                <a:latin typeface="Arial" charset="0"/>
              </a:defRPr>
            </a:lvl1pPr>
            <a:lvl2pPr marL="742950" indent="-285750" eaLnBrk="0" hangingPunct="0">
              <a:defRPr sz="2200" b="1">
                <a:solidFill>
                  <a:srgbClr val="999999"/>
                </a:solidFill>
                <a:latin typeface="Arial" charset="0"/>
              </a:defRPr>
            </a:lvl2pPr>
            <a:lvl3pPr marL="1143000" indent="-228600" eaLnBrk="0" hangingPunct="0">
              <a:defRPr sz="2200" b="1">
                <a:solidFill>
                  <a:srgbClr val="999999"/>
                </a:solidFill>
                <a:latin typeface="Arial" charset="0"/>
              </a:defRPr>
            </a:lvl3pPr>
            <a:lvl4pPr marL="1600200" indent="-228600" eaLnBrk="0" hangingPunct="0">
              <a:defRPr sz="2200" b="1">
                <a:solidFill>
                  <a:srgbClr val="999999"/>
                </a:solidFill>
                <a:latin typeface="Arial" charset="0"/>
              </a:defRPr>
            </a:lvl4pPr>
            <a:lvl5pPr marL="2057400" indent="-228600" eaLnBrk="0" hangingPunct="0">
              <a:defRPr sz="2200" b="1">
                <a:solidFill>
                  <a:srgbClr val="999999"/>
                </a:solidFill>
                <a:latin typeface="Arial" charset="0"/>
              </a:defRPr>
            </a:lvl5pPr>
            <a:lvl6pPr marL="2514600" indent="-228600" eaLnBrk="0" fontAlgn="base" hangingPunct="0">
              <a:spcBef>
                <a:spcPct val="0"/>
              </a:spcBef>
              <a:spcAft>
                <a:spcPct val="0"/>
              </a:spcAft>
              <a:defRPr sz="2200" b="1">
                <a:solidFill>
                  <a:srgbClr val="999999"/>
                </a:solidFill>
                <a:latin typeface="Arial" charset="0"/>
              </a:defRPr>
            </a:lvl6pPr>
            <a:lvl7pPr marL="2971800" indent="-228600" eaLnBrk="0" fontAlgn="base" hangingPunct="0">
              <a:spcBef>
                <a:spcPct val="0"/>
              </a:spcBef>
              <a:spcAft>
                <a:spcPct val="0"/>
              </a:spcAft>
              <a:defRPr sz="2200" b="1">
                <a:solidFill>
                  <a:srgbClr val="999999"/>
                </a:solidFill>
                <a:latin typeface="Arial" charset="0"/>
              </a:defRPr>
            </a:lvl7pPr>
            <a:lvl8pPr marL="3429000" indent="-228600" eaLnBrk="0" fontAlgn="base" hangingPunct="0">
              <a:spcBef>
                <a:spcPct val="0"/>
              </a:spcBef>
              <a:spcAft>
                <a:spcPct val="0"/>
              </a:spcAft>
              <a:defRPr sz="2200" b="1">
                <a:solidFill>
                  <a:srgbClr val="999999"/>
                </a:solidFill>
                <a:latin typeface="Arial" charset="0"/>
              </a:defRPr>
            </a:lvl8pPr>
            <a:lvl9pPr marL="3886200" indent="-228600" eaLnBrk="0" fontAlgn="base" hangingPunct="0">
              <a:spcBef>
                <a:spcPct val="0"/>
              </a:spcBef>
              <a:spcAft>
                <a:spcPct val="0"/>
              </a:spcAft>
              <a:defRPr sz="2200" b="1">
                <a:solidFill>
                  <a:srgbClr val="999999"/>
                </a:solidFill>
                <a:latin typeface="Arial" charset="0"/>
              </a:defRPr>
            </a:lvl9pPr>
          </a:lstStyle>
          <a:p>
            <a:pPr algn="ctr"/>
            <a:r>
              <a:rPr lang="de-DE" altLang="fr-FR" sz="900" dirty="0">
                <a:solidFill>
                  <a:schemeClr val="tx1"/>
                </a:solidFill>
                <a:latin typeface="Calibri" pitchFamily="34" charset="0"/>
              </a:rPr>
              <a:t>USAID</a:t>
            </a:r>
          </a:p>
        </p:txBody>
      </p:sp>
      <p:sp>
        <p:nvSpPr>
          <p:cNvPr id="63" name="Oval 21"/>
          <p:cNvSpPr>
            <a:spLocks noChangeArrowheads="1"/>
          </p:cNvSpPr>
          <p:nvPr/>
        </p:nvSpPr>
        <p:spPr bwMode="auto">
          <a:xfrm>
            <a:off x="4848071" y="3004278"/>
            <a:ext cx="549523" cy="517802"/>
          </a:xfrm>
          <a:prstGeom prst="ellipse">
            <a:avLst/>
          </a:prstGeom>
          <a:solidFill>
            <a:srgbClr val="FFFF00"/>
          </a:solidFill>
          <a:ln w="9525">
            <a:solidFill>
              <a:srgbClr val="000000"/>
            </a:solidFill>
            <a:round/>
            <a:headEnd/>
            <a:tailEnd/>
          </a:ln>
        </p:spPr>
        <p:txBody>
          <a:bodyPr wrap="none" anchor="ctr"/>
          <a:lstStyle>
            <a:lvl1pPr eaLnBrk="0" hangingPunct="0">
              <a:defRPr sz="2200" b="1">
                <a:solidFill>
                  <a:srgbClr val="999999"/>
                </a:solidFill>
                <a:latin typeface="Arial" charset="0"/>
              </a:defRPr>
            </a:lvl1pPr>
            <a:lvl2pPr marL="742950" indent="-285750" eaLnBrk="0" hangingPunct="0">
              <a:defRPr sz="2200" b="1">
                <a:solidFill>
                  <a:srgbClr val="999999"/>
                </a:solidFill>
                <a:latin typeface="Arial" charset="0"/>
              </a:defRPr>
            </a:lvl2pPr>
            <a:lvl3pPr marL="1143000" indent="-228600" eaLnBrk="0" hangingPunct="0">
              <a:defRPr sz="2200" b="1">
                <a:solidFill>
                  <a:srgbClr val="999999"/>
                </a:solidFill>
                <a:latin typeface="Arial" charset="0"/>
              </a:defRPr>
            </a:lvl3pPr>
            <a:lvl4pPr marL="1600200" indent="-228600" eaLnBrk="0" hangingPunct="0">
              <a:defRPr sz="2200" b="1">
                <a:solidFill>
                  <a:srgbClr val="999999"/>
                </a:solidFill>
                <a:latin typeface="Arial" charset="0"/>
              </a:defRPr>
            </a:lvl4pPr>
            <a:lvl5pPr marL="2057400" indent="-228600" eaLnBrk="0" hangingPunct="0">
              <a:defRPr sz="2200" b="1">
                <a:solidFill>
                  <a:srgbClr val="999999"/>
                </a:solidFill>
                <a:latin typeface="Arial" charset="0"/>
              </a:defRPr>
            </a:lvl5pPr>
            <a:lvl6pPr marL="2514600" indent="-228600" eaLnBrk="0" fontAlgn="base" hangingPunct="0">
              <a:spcBef>
                <a:spcPct val="0"/>
              </a:spcBef>
              <a:spcAft>
                <a:spcPct val="0"/>
              </a:spcAft>
              <a:defRPr sz="2200" b="1">
                <a:solidFill>
                  <a:srgbClr val="999999"/>
                </a:solidFill>
                <a:latin typeface="Arial" charset="0"/>
              </a:defRPr>
            </a:lvl6pPr>
            <a:lvl7pPr marL="2971800" indent="-228600" eaLnBrk="0" fontAlgn="base" hangingPunct="0">
              <a:spcBef>
                <a:spcPct val="0"/>
              </a:spcBef>
              <a:spcAft>
                <a:spcPct val="0"/>
              </a:spcAft>
              <a:defRPr sz="2200" b="1">
                <a:solidFill>
                  <a:srgbClr val="999999"/>
                </a:solidFill>
                <a:latin typeface="Arial" charset="0"/>
              </a:defRPr>
            </a:lvl7pPr>
            <a:lvl8pPr marL="3429000" indent="-228600" eaLnBrk="0" fontAlgn="base" hangingPunct="0">
              <a:spcBef>
                <a:spcPct val="0"/>
              </a:spcBef>
              <a:spcAft>
                <a:spcPct val="0"/>
              </a:spcAft>
              <a:defRPr sz="2200" b="1">
                <a:solidFill>
                  <a:srgbClr val="999999"/>
                </a:solidFill>
                <a:latin typeface="Arial" charset="0"/>
              </a:defRPr>
            </a:lvl8pPr>
            <a:lvl9pPr marL="3886200" indent="-228600" eaLnBrk="0" fontAlgn="base" hangingPunct="0">
              <a:spcBef>
                <a:spcPct val="0"/>
              </a:spcBef>
              <a:spcAft>
                <a:spcPct val="0"/>
              </a:spcAft>
              <a:defRPr sz="2200" b="1">
                <a:solidFill>
                  <a:srgbClr val="999999"/>
                </a:solidFill>
                <a:latin typeface="Arial" charset="0"/>
              </a:defRPr>
            </a:lvl9pPr>
          </a:lstStyle>
          <a:p>
            <a:pPr algn="ctr"/>
            <a:r>
              <a:rPr lang="fr-FR" altLang="fr-FR" sz="1000" dirty="0">
                <a:solidFill>
                  <a:schemeClr val="tx1"/>
                </a:solidFill>
              </a:rPr>
              <a:t>PNUD/</a:t>
            </a:r>
          </a:p>
          <a:p>
            <a:pPr algn="ctr"/>
            <a:r>
              <a:rPr lang="fr-FR" altLang="fr-FR" sz="1000" dirty="0">
                <a:solidFill>
                  <a:schemeClr val="tx1"/>
                </a:solidFill>
              </a:rPr>
              <a:t>FEM</a:t>
            </a:r>
          </a:p>
        </p:txBody>
      </p:sp>
      <p:sp>
        <p:nvSpPr>
          <p:cNvPr id="64" name="Oval 20"/>
          <p:cNvSpPr>
            <a:spLocks noChangeArrowheads="1"/>
          </p:cNvSpPr>
          <p:nvPr/>
        </p:nvSpPr>
        <p:spPr bwMode="auto">
          <a:xfrm>
            <a:off x="3319680" y="3051112"/>
            <a:ext cx="605519" cy="611064"/>
          </a:xfrm>
          <a:prstGeom prst="ellipse">
            <a:avLst/>
          </a:prstGeom>
          <a:solidFill>
            <a:schemeClr val="accent2">
              <a:lumMod val="75000"/>
            </a:schemeClr>
          </a:solidFill>
          <a:ln w="9525">
            <a:solidFill>
              <a:srgbClr val="000000"/>
            </a:solidFill>
            <a:round/>
            <a:headEnd/>
            <a:tailEnd/>
          </a:ln>
        </p:spPr>
        <p:txBody>
          <a:bodyPr wrap="none" anchor="ctr"/>
          <a:lstStyle>
            <a:lvl1pPr eaLnBrk="0" hangingPunct="0">
              <a:defRPr sz="2200" b="1">
                <a:solidFill>
                  <a:srgbClr val="999999"/>
                </a:solidFill>
                <a:latin typeface="Arial" charset="0"/>
              </a:defRPr>
            </a:lvl1pPr>
            <a:lvl2pPr marL="742950" indent="-285750" eaLnBrk="0" hangingPunct="0">
              <a:defRPr sz="2200" b="1">
                <a:solidFill>
                  <a:srgbClr val="999999"/>
                </a:solidFill>
                <a:latin typeface="Arial" charset="0"/>
              </a:defRPr>
            </a:lvl2pPr>
            <a:lvl3pPr marL="1143000" indent="-228600" eaLnBrk="0" hangingPunct="0">
              <a:defRPr sz="2200" b="1">
                <a:solidFill>
                  <a:srgbClr val="999999"/>
                </a:solidFill>
                <a:latin typeface="Arial" charset="0"/>
              </a:defRPr>
            </a:lvl3pPr>
            <a:lvl4pPr marL="1600200" indent="-228600" eaLnBrk="0" hangingPunct="0">
              <a:defRPr sz="2200" b="1">
                <a:solidFill>
                  <a:srgbClr val="999999"/>
                </a:solidFill>
                <a:latin typeface="Arial" charset="0"/>
              </a:defRPr>
            </a:lvl4pPr>
            <a:lvl5pPr marL="2057400" indent="-228600" eaLnBrk="0" hangingPunct="0">
              <a:defRPr sz="2200" b="1">
                <a:solidFill>
                  <a:srgbClr val="999999"/>
                </a:solidFill>
                <a:latin typeface="Arial" charset="0"/>
              </a:defRPr>
            </a:lvl5pPr>
            <a:lvl6pPr marL="2514600" indent="-228600" eaLnBrk="0" fontAlgn="base" hangingPunct="0">
              <a:spcBef>
                <a:spcPct val="0"/>
              </a:spcBef>
              <a:spcAft>
                <a:spcPct val="0"/>
              </a:spcAft>
              <a:defRPr sz="2200" b="1">
                <a:solidFill>
                  <a:srgbClr val="999999"/>
                </a:solidFill>
                <a:latin typeface="Arial" charset="0"/>
              </a:defRPr>
            </a:lvl6pPr>
            <a:lvl7pPr marL="2971800" indent="-228600" eaLnBrk="0" fontAlgn="base" hangingPunct="0">
              <a:spcBef>
                <a:spcPct val="0"/>
              </a:spcBef>
              <a:spcAft>
                <a:spcPct val="0"/>
              </a:spcAft>
              <a:defRPr sz="2200" b="1">
                <a:solidFill>
                  <a:srgbClr val="999999"/>
                </a:solidFill>
                <a:latin typeface="Arial" charset="0"/>
              </a:defRPr>
            </a:lvl7pPr>
            <a:lvl8pPr marL="3429000" indent="-228600" eaLnBrk="0" fontAlgn="base" hangingPunct="0">
              <a:spcBef>
                <a:spcPct val="0"/>
              </a:spcBef>
              <a:spcAft>
                <a:spcPct val="0"/>
              </a:spcAft>
              <a:defRPr sz="2200" b="1">
                <a:solidFill>
                  <a:srgbClr val="999999"/>
                </a:solidFill>
                <a:latin typeface="Arial" charset="0"/>
              </a:defRPr>
            </a:lvl8pPr>
            <a:lvl9pPr marL="3886200" indent="-228600" eaLnBrk="0" fontAlgn="base" hangingPunct="0">
              <a:spcBef>
                <a:spcPct val="0"/>
              </a:spcBef>
              <a:spcAft>
                <a:spcPct val="0"/>
              </a:spcAft>
              <a:defRPr sz="2200" b="1">
                <a:solidFill>
                  <a:srgbClr val="999999"/>
                </a:solidFill>
                <a:latin typeface="Arial" charset="0"/>
              </a:defRPr>
            </a:lvl9pPr>
          </a:lstStyle>
          <a:p>
            <a:pPr algn="ctr"/>
            <a:r>
              <a:rPr lang="fr-FR" altLang="fr-FR" sz="900" dirty="0" err="1">
                <a:solidFill>
                  <a:schemeClr val="tx1"/>
                </a:solidFill>
              </a:rPr>
              <a:t>African</a:t>
            </a:r>
            <a:r>
              <a:rPr lang="fr-FR" altLang="fr-FR" sz="900" dirty="0">
                <a:solidFill>
                  <a:schemeClr val="tx1"/>
                </a:solidFill>
              </a:rPr>
              <a:t> </a:t>
            </a:r>
          </a:p>
          <a:p>
            <a:pPr algn="ctr"/>
            <a:r>
              <a:rPr lang="fr-FR" altLang="fr-FR" sz="900" dirty="0" err="1">
                <a:solidFill>
                  <a:schemeClr val="tx1"/>
                </a:solidFill>
              </a:rPr>
              <a:t>Parks</a:t>
            </a:r>
            <a:endParaRPr lang="fr-FR" altLang="fr-FR" sz="900" dirty="0">
              <a:solidFill>
                <a:schemeClr val="tx1"/>
              </a:solidFill>
            </a:endParaRPr>
          </a:p>
        </p:txBody>
      </p:sp>
      <p:sp>
        <p:nvSpPr>
          <p:cNvPr id="65" name="Oval 20"/>
          <p:cNvSpPr>
            <a:spLocks noChangeArrowheads="1"/>
          </p:cNvSpPr>
          <p:nvPr/>
        </p:nvSpPr>
        <p:spPr bwMode="auto">
          <a:xfrm>
            <a:off x="1660790" y="4072698"/>
            <a:ext cx="813270" cy="785917"/>
          </a:xfrm>
          <a:prstGeom prst="ellipse">
            <a:avLst/>
          </a:prstGeom>
          <a:solidFill>
            <a:schemeClr val="accent6"/>
          </a:solidFill>
          <a:ln w="9525">
            <a:solidFill>
              <a:srgbClr val="000000"/>
            </a:solidFill>
            <a:round/>
            <a:headEnd/>
            <a:tailEnd/>
          </a:ln>
        </p:spPr>
        <p:txBody>
          <a:bodyPr wrap="none" anchor="ctr"/>
          <a:lstStyle/>
          <a:p>
            <a:pPr algn="ctr" eaLnBrk="0" hangingPunct="0"/>
            <a:r>
              <a:rPr lang="en-US" altLang="fr-FR" sz="900" b="1" dirty="0">
                <a:latin typeface="Arial" charset="0"/>
              </a:rPr>
              <a:t>REFADD</a:t>
            </a:r>
            <a:endParaRPr lang="fr-FR" altLang="fr-FR" sz="900" b="1" dirty="0">
              <a:latin typeface="Arial" charset="0"/>
            </a:endParaRPr>
          </a:p>
        </p:txBody>
      </p:sp>
    </p:spTree>
    <p:extLst>
      <p:ext uri="{BB962C8B-B14F-4D97-AF65-F5344CB8AC3E}">
        <p14:creationId xmlns:p14="http://schemas.microsoft.com/office/powerpoint/2010/main" val="31005857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10337"/>
            <a:ext cx="12192000" cy="922756"/>
          </a:xfrm>
        </p:spPr>
        <p:style>
          <a:lnRef idx="3">
            <a:schemeClr val="lt1"/>
          </a:lnRef>
          <a:fillRef idx="1">
            <a:schemeClr val="dk1"/>
          </a:fillRef>
          <a:effectRef idx="1">
            <a:schemeClr val="dk1"/>
          </a:effectRef>
          <a:fontRef idx="minor">
            <a:schemeClr val="lt1"/>
          </a:fontRef>
        </p:style>
        <p:txBody>
          <a:bodyPr vert="horz" lIns="91440" tIns="45720" rIns="91440" bIns="45720" rtlCol="0" anchor="ctr">
            <a:normAutofit/>
          </a:bodyPr>
          <a:lstStyle/>
          <a:p>
            <a:pPr lvl="3" algn="l" rtl="0">
              <a:lnSpc>
                <a:spcPct val="90000"/>
              </a:lnSpc>
              <a:spcBef>
                <a:spcPct val="0"/>
              </a:spcBef>
            </a:pPr>
            <a:r>
              <a:rPr lang="en-US" sz="4000" b="1" kern="1200" dirty="0" err="1"/>
              <a:t>Processus</a:t>
            </a:r>
            <a:r>
              <a:rPr lang="en-US" sz="4000" b="1" kern="1200" dirty="0"/>
              <a:t> de </a:t>
            </a:r>
            <a:r>
              <a:rPr lang="en-US" sz="4000" b="1" kern="1200" dirty="0" err="1"/>
              <a:t>realisation</a:t>
            </a:r>
            <a:r>
              <a:rPr lang="en-US" sz="4000" b="1" kern="1200" dirty="0"/>
              <a:t> </a:t>
            </a:r>
            <a:r>
              <a:rPr lang="en-US" sz="4000" b="1" kern="1200" baseline="0" dirty="0"/>
              <a:t> </a:t>
            </a:r>
            <a:endParaRPr lang="fr-FR" sz="4000" b="1" kern="1200" dirty="0"/>
          </a:p>
        </p:txBody>
      </p:sp>
      <p:grpSp>
        <p:nvGrpSpPr>
          <p:cNvPr id="8" name="Groupe 7"/>
          <p:cNvGrpSpPr/>
          <p:nvPr/>
        </p:nvGrpSpPr>
        <p:grpSpPr>
          <a:xfrm>
            <a:off x="352373" y="912419"/>
            <a:ext cx="10604661" cy="5502524"/>
            <a:chOff x="232778" y="1491834"/>
            <a:chExt cx="8030845" cy="4990803"/>
          </a:xfrm>
        </p:grpSpPr>
        <p:sp>
          <p:nvSpPr>
            <p:cNvPr id="53" name="Freeform 34"/>
            <p:cNvSpPr>
              <a:spLocks/>
            </p:cNvSpPr>
            <p:nvPr/>
          </p:nvSpPr>
          <p:spPr bwMode="auto">
            <a:xfrm>
              <a:off x="374858" y="4482873"/>
              <a:ext cx="4609014" cy="422329"/>
            </a:xfrm>
            <a:custGeom>
              <a:avLst/>
              <a:gdLst>
                <a:gd name="T0" fmla="*/ 0 w 2044"/>
                <a:gd name="T1" fmla="*/ 0 h 1359"/>
                <a:gd name="T2" fmla="*/ 0 w 2044"/>
                <a:gd name="T3" fmla="*/ 2147483647 h 1359"/>
                <a:gd name="T4" fmla="*/ 2147483647 w 2044"/>
                <a:gd name="T5" fmla="*/ 2147483647 h 1359"/>
                <a:gd name="T6" fmla="*/ 2147483647 w 2044"/>
                <a:gd name="T7" fmla="*/ 2147483647 h 1359"/>
                <a:gd name="T8" fmla="*/ 2147483647 w 2044"/>
                <a:gd name="T9" fmla="*/ 0 h 1359"/>
                <a:gd name="T10" fmla="*/ 0 w 2044"/>
                <a:gd name="T11" fmla="*/ 0 h 1359"/>
                <a:gd name="T12" fmla="*/ 0 60000 65536"/>
                <a:gd name="T13" fmla="*/ 0 60000 65536"/>
                <a:gd name="T14" fmla="*/ 0 60000 65536"/>
                <a:gd name="T15" fmla="*/ 0 60000 65536"/>
                <a:gd name="T16" fmla="*/ 0 60000 65536"/>
                <a:gd name="T17" fmla="*/ 0 60000 65536"/>
                <a:gd name="T18" fmla="*/ 0 w 2044"/>
                <a:gd name="T19" fmla="*/ 0 h 1359"/>
                <a:gd name="T20" fmla="*/ 2044 w 2044"/>
                <a:gd name="T21" fmla="*/ 1359 h 1359"/>
              </a:gdLst>
              <a:ahLst/>
              <a:cxnLst>
                <a:cxn ang="T12">
                  <a:pos x="T0" y="T1"/>
                </a:cxn>
                <a:cxn ang="T13">
                  <a:pos x="T2" y="T3"/>
                </a:cxn>
                <a:cxn ang="T14">
                  <a:pos x="T4" y="T5"/>
                </a:cxn>
                <a:cxn ang="T15">
                  <a:pos x="T6" y="T7"/>
                </a:cxn>
                <a:cxn ang="T16">
                  <a:pos x="T8" y="T9"/>
                </a:cxn>
                <a:cxn ang="T17">
                  <a:pos x="T10" y="T11"/>
                </a:cxn>
              </a:cxnLst>
              <a:rect l="T18" t="T19" r="T20" b="T21"/>
              <a:pathLst>
                <a:path w="2044" h="1359">
                  <a:moveTo>
                    <a:pt x="0" y="0"/>
                  </a:moveTo>
                  <a:lnTo>
                    <a:pt x="0" y="1359"/>
                  </a:lnTo>
                  <a:lnTo>
                    <a:pt x="1427" y="1359"/>
                  </a:lnTo>
                  <a:lnTo>
                    <a:pt x="2044" y="679"/>
                  </a:lnTo>
                  <a:lnTo>
                    <a:pt x="1427" y="0"/>
                  </a:lnTo>
                  <a:lnTo>
                    <a:pt x="0" y="0"/>
                  </a:lnTo>
                  <a:close/>
                </a:path>
              </a:pathLst>
            </a:custGeom>
            <a:solidFill>
              <a:srgbClr val="D3E0E7"/>
            </a:solidFill>
            <a:ln w="9525">
              <a:solidFill>
                <a:srgbClr val="000000"/>
              </a:solidFill>
              <a:round/>
              <a:headEnd/>
              <a:tailEnd/>
            </a:ln>
          </p:spPr>
          <p:txBody>
            <a:bodyPr/>
            <a:lstStyle/>
            <a:p>
              <a:endParaRPr lang="fr-FR" b="1"/>
            </a:p>
          </p:txBody>
        </p:sp>
        <p:sp>
          <p:nvSpPr>
            <p:cNvPr id="54" name="Rectangle 4"/>
            <p:cNvSpPr>
              <a:spLocks noChangeArrowheads="1"/>
            </p:cNvSpPr>
            <p:nvPr/>
          </p:nvSpPr>
          <p:spPr bwMode="auto">
            <a:xfrm>
              <a:off x="402640" y="2920584"/>
              <a:ext cx="929519"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sz="2200" b="1">
                  <a:solidFill>
                    <a:srgbClr val="999999"/>
                  </a:solidFill>
                  <a:latin typeface="Arial" panose="020B0604020202020204" pitchFamily="34" charset="0"/>
                </a:defRPr>
              </a:lvl1pPr>
              <a:lvl2pPr marL="742950" indent="-285750" eaLnBrk="0" hangingPunct="0">
                <a:defRPr sz="2200" b="1">
                  <a:solidFill>
                    <a:srgbClr val="999999"/>
                  </a:solidFill>
                  <a:latin typeface="Arial" panose="020B0604020202020204" pitchFamily="34" charset="0"/>
                </a:defRPr>
              </a:lvl2pPr>
              <a:lvl3pPr marL="1143000" indent="-228600" eaLnBrk="0" hangingPunct="0">
                <a:defRPr sz="2200" b="1">
                  <a:solidFill>
                    <a:srgbClr val="999999"/>
                  </a:solidFill>
                  <a:latin typeface="Arial" panose="020B0604020202020204" pitchFamily="34" charset="0"/>
                </a:defRPr>
              </a:lvl3pPr>
              <a:lvl4pPr marL="1600200" indent="-228600" eaLnBrk="0" hangingPunct="0">
                <a:defRPr sz="2200" b="1">
                  <a:solidFill>
                    <a:srgbClr val="999999"/>
                  </a:solidFill>
                  <a:latin typeface="Arial" panose="020B0604020202020204" pitchFamily="34" charset="0"/>
                </a:defRPr>
              </a:lvl4pPr>
              <a:lvl5pPr marL="2057400" indent="-228600" eaLnBrk="0" hangingPunct="0">
                <a:defRPr sz="2200" b="1">
                  <a:solidFill>
                    <a:srgbClr val="999999"/>
                  </a:solidFill>
                  <a:latin typeface="Arial" panose="020B0604020202020204" pitchFamily="34" charset="0"/>
                </a:defRPr>
              </a:lvl5pPr>
              <a:lvl6pPr marL="2514600" indent="-228600" eaLnBrk="0" fontAlgn="base" hangingPunct="0">
                <a:spcBef>
                  <a:spcPct val="0"/>
                </a:spcBef>
                <a:spcAft>
                  <a:spcPct val="0"/>
                </a:spcAft>
                <a:defRPr sz="2200" b="1">
                  <a:solidFill>
                    <a:srgbClr val="999999"/>
                  </a:solidFill>
                  <a:latin typeface="Arial" panose="020B0604020202020204" pitchFamily="34" charset="0"/>
                </a:defRPr>
              </a:lvl6pPr>
              <a:lvl7pPr marL="2971800" indent="-228600" eaLnBrk="0" fontAlgn="base" hangingPunct="0">
                <a:spcBef>
                  <a:spcPct val="0"/>
                </a:spcBef>
                <a:spcAft>
                  <a:spcPct val="0"/>
                </a:spcAft>
                <a:defRPr sz="2200" b="1">
                  <a:solidFill>
                    <a:srgbClr val="999999"/>
                  </a:solidFill>
                  <a:latin typeface="Arial" panose="020B0604020202020204" pitchFamily="34" charset="0"/>
                </a:defRPr>
              </a:lvl7pPr>
              <a:lvl8pPr marL="3429000" indent="-228600" eaLnBrk="0" fontAlgn="base" hangingPunct="0">
                <a:spcBef>
                  <a:spcPct val="0"/>
                </a:spcBef>
                <a:spcAft>
                  <a:spcPct val="0"/>
                </a:spcAft>
                <a:defRPr sz="2200" b="1">
                  <a:solidFill>
                    <a:srgbClr val="999999"/>
                  </a:solidFill>
                  <a:latin typeface="Arial" panose="020B0604020202020204" pitchFamily="34" charset="0"/>
                </a:defRPr>
              </a:lvl8pPr>
              <a:lvl9pPr marL="3886200" indent="-228600" eaLnBrk="0" fontAlgn="base" hangingPunct="0">
                <a:spcBef>
                  <a:spcPct val="0"/>
                </a:spcBef>
                <a:spcAft>
                  <a:spcPct val="0"/>
                </a:spcAft>
                <a:defRPr sz="2200" b="1">
                  <a:solidFill>
                    <a:srgbClr val="999999"/>
                  </a:solidFill>
                  <a:latin typeface="Arial" panose="020B0604020202020204" pitchFamily="34" charset="0"/>
                </a:defRPr>
              </a:lvl9pPr>
            </a:lstStyle>
            <a:p>
              <a:r>
                <a:rPr lang="fr-FR" sz="1000">
                  <a:solidFill>
                    <a:schemeClr val="tx1"/>
                  </a:solidFill>
                </a:rPr>
                <a:t>Processus clés</a:t>
              </a:r>
              <a:endParaRPr lang="de-DE" sz="1000">
                <a:solidFill>
                  <a:schemeClr val="tx1"/>
                </a:solidFill>
              </a:endParaRPr>
            </a:p>
          </p:txBody>
        </p:sp>
        <p:sp>
          <p:nvSpPr>
            <p:cNvPr id="55" name="Rectangle 6"/>
            <p:cNvSpPr>
              <a:spLocks noChangeArrowheads="1"/>
            </p:cNvSpPr>
            <p:nvPr/>
          </p:nvSpPr>
          <p:spPr bwMode="auto">
            <a:xfrm>
              <a:off x="415340" y="1491834"/>
              <a:ext cx="1638718"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sz="2200" b="1">
                  <a:solidFill>
                    <a:srgbClr val="999999"/>
                  </a:solidFill>
                  <a:latin typeface="Arial" panose="020B0604020202020204" pitchFamily="34" charset="0"/>
                </a:defRPr>
              </a:lvl1pPr>
              <a:lvl2pPr marL="742950" indent="-285750" eaLnBrk="0" hangingPunct="0">
                <a:defRPr sz="2200" b="1">
                  <a:solidFill>
                    <a:srgbClr val="999999"/>
                  </a:solidFill>
                  <a:latin typeface="Arial" panose="020B0604020202020204" pitchFamily="34" charset="0"/>
                </a:defRPr>
              </a:lvl2pPr>
              <a:lvl3pPr marL="1143000" indent="-228600" eaLnBrk="0" hangingPunct="0">
                <a:defRPr sz="2200" b="1">
                  <a:solidFill>
                    <a:srgbClr val="999999"/>
                  </a:solidFill>
                  <a:latin typeface="Arial" panose="020B0604020202020204" pitchFamily="34" charset="0"/>
                </a:defRPr>
              </a:lvl3pPr>
              <a:lvl4pPr marL="1600200" indent="-228600" eaLnBrk="0" hangingPunct="0">
                <a:defRPr sz="2200" b="1">
                  <a:solidFill>
                    <a:srgbClr val="999999"/>
                  </a:solidFill>
                  <a:latin typeface="Arial" panose="020B0604020202020204" pitchFamily="34" charset="0"/>
                </a:defRPr>
              </a:lvl4pPr>
              <a:lvl5pPr marL="2057400" indent="-228600" eaLnBrk="0" hangingPunct="0">
                <a:defRPr sz="2200" b="1">
                  <a:solidFill>
                    <a:srgbClr val="999999"/>
                  </a:solidFill>
                  <a:latin typeface="Arial" panose="020B0604020202020204" pitchFamily="34" charset="0"/>
                </a:defRPr>
              </a:lvl5pPr>
              <a:lvl6pPr marL="2514600" indent="-228600" eaLnBrk="0" fontAlgn="base" hangingPunct="0">
                <a:spcBef>
                  <a:spcPct val="0"/>
                </a:spcBef>
                <a:spcAft>
                  <a:spcPct val="0"/>
                </a:spcAft>
                <a:defRPr sz="2200" b="1">
                  <a:solidFill>
                    <a:srgbClr val="999999"/>
                  </a:solidFill>
                  <a:latin typeface="Arial" panose="020B0604020202020204" pitchFamily="34" charset="0"/>
                </a:defRPr>
              </a:lvl6pPr>
              <a:lvl7pPr marL="2971800" indent="-228600" eaLnBrk="0" fontAlgn="base" hangingPunct="0">
                <a:spcBef>
                  <a:spcPct val="0"/>
                </a:spcBef>
                <a:spcAft>
                  <a:spcPct val="0"/>
                </a:spcAft>
                <a:defRPr sz="2200" b="1">
                  <a:solidFill>
                    <a:srgbClr val="999999"/>
                  </a:solidFill>
                  <a:latin typeface="Arial" panose="020B0604020202020204" pitchFamily="34" charset="0"/>
                </a:defRPr>
              </a:lvl7pPr>
              <a:lvl8pPr marL="3429000" indent="-228600" eaLnBrk="0" fontAlgn="base" hangingPunct="0">
                <a:spcBef>
                  <a:spcPct val="0"/>
                </a:spcBef>
                <a:spcAft>
                  <a:spcPct val="0"/>
                </a:spcAft>
                <a:defRPr sz="2200" b="1">
                  <a:solidFill>
                    <a:srgbClr val="999999"/>
                  </a:solidFill>
                  <a:latin typeface="Arial" panose="020B0604020202020204" pitchFamily="34" charset="0"/>
                </a:defRPr>
              </a:lvl8pPr>
              <a:lvl9pPr marL="3886200" indent="-228600" eaLnBrk="0" fontAlgn="base" hangingPunct="0">
                <a:spcBef>
                  <a:spcPct val="0"/>
                </a:spcBef>
                <a:spcAft>
                  <a:spcPct val="0"/>
                </a:spcAft>
                <a:defRPr sz="2200" b="1">
                  <a:solidFill>
                    <a:srgbClr val="999999"/>
                  </a:solidFill>
                  <a:latin typeface="Arial" panose="020B0604020202020204" pitchFamily="34" charset="0"/>
                </a:defRPr>
              </a:lvl9pPr>
            </a:lstStyle>
            <a:p>
              <a:r>
                <a:rPr lang="en-US" sz="1200" dirty="0" err="1">
                  <a:solidFill>
                    <a:schemeClr val="tx1"/>
                  </a:solidFill>
                </a:rPr>
                <a:t>Processus</a:t>
              </a:r>
              <a:r>
                <a:rPr lang="en-US" sz="1200" dirty="0">
                  <a:solidFill>
                    <a:schemeClr val="tx1"/>
                  </a:solidFill>
                </a:rPr>
                <a:t> de pilotage</a:t>
              </a:r>
              <a:endParaRPr lang="de-DE" sz="1200" dirty="0">
                <a:solidFill>
                  <a:schemeClr val="tx1"/>
                </a:solidFill>
              </a:endParaRPr>
            </a:p>
          </p:txBody>
        </p:sp>
        <p:sp>
          <p:nvSpPr>
            <p:cNvPr id="56" name="Freeform 7"/>
            <p:cNvSpPr>
              <a:spLocks/>
            </p:cNvSpPr>
            <p:nvPr/>
          </p:nvSpPr>
          <p:spPr bwMode="auto">
            <a:xfrm>
              <a:off x="445501" y="1807748"/>
              <a:ext cx="1065457" cy="860049"/>
            </a:xfrm>
            <a:custGeom>
              <a:avLst/>
              <a:gdLst>
                <a:gd name="T0" fmla="*/ 2147483647 w 1932"/>
                <a:gd name="T1" fmla="*/ 0 h 2377"/>
                <a:gd name="T2" fmla="*/ 2147483647 w 1932"/>
                <a:gd name="T3" fmla="*/ 2147483647 h 2377"/>
                <a:gd name="T4" fmla="*/ 0 w 1932"/>
                <a:gd name="T5" fmla="*/ 0 h 2377"/>
                <a:gd name="T6" fmla="*/ 0 w 1932"/>
                <a:gd name="T7" fmla="*/ 2147483647 h 2377"/>
                <a:gd name="T8" fmla="*/ 2147483647 w 1932"/>
                <a:gd name="T9" fmla="*/ 2147483647 h 2377"/>
                <a:gd name="T10" fmla="*/ 2147483647 w 1932"/>
                <a:gd name="T11" fmla="*/ 2147483647 h 2377"/>
                <a:gd name="T12" fmla="*/ 2147483647 w 1932"/>
                <a:gd name="T13" fmla="*/ 0 h 2377"/>
                <a:gd name="T14" fmla="*/ 0 60000 65536"/>
                <a:gd name="T15" fmla="*/ 0 60000 65536"/>
                <a:gd name="T16" fmla="*/ 0 60000 65536"/>
                <a:gd name="T17" fmla="*/ 0 60000 65536"/>
                <a:gd name="T18" fmla="*/ 0 60000 65536"/>
                <a:gd name="T19" fmla="*/ 0 60000 65536"/>
                <a:gd name="T20" fmla="*/ 0 60000 65536"/>
                <a:gd name="T21" fmla="*/ 0 w 1932"/>
                <a:gd name="T22" fmla="*/ 0 h 2377"/>
                <a:gd name="T23" fmla="*/ 1932 w 1932"/>
                <a:gd name="T24" fmla="*/ 2377 h 237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32" h="2377">
                  <a:moveTo>
                    <a:pt x="1932" y="0"/>
                  </a:moveTo>
                  <a:lnTo>
                    <a:pt x="965" y="340"/>
                  </a:lnTo>
                  <a:lnTo>
                    <a:pt x="0" y="0"/>
                  </a:lnTo>
                  <a:lnTo>
                    <a:pt x="0" y="1661"/>
                  </a:lnTo>
                  <a:lnTo>
                    <a:pt x="965" y="2377"/>
                  </a:lnTo>
                  <a:lnTo>
                    <a:pt x="1932" y="1661"/>
                  </a:lnTo>
                  <a:lnTo>
                    <a:pt x="1932" y="0"/>
                  </a:lnTo>
                  <a:close/>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b="1"/>
            </a:p>
          </p:txBody>
        </p:sp>
        <p:sp>
          <p:nvSpPr>
            <p:cNvPr id="57" name="Freeform 8"/>
            <p:cNvSpPr>
              <a:spLocks/>
            </p:cNvSpPr>
            <p:nvPr/>
          </p:nvSpPr>
          <p:spPr bwMode="auto">
            <a:xfrm>
              <a:off x="330408" y="1765449"/>
              <a:ext cx="1065457" cy="860048"/>
            </a:xfrm>
            <a:custGeom>
              <a:avLst/>
              <a:gdLst>
                <a:gd name="T0" fmla="*/ 2147483647 w 1933"/>
                <a:gd name="T1" fmla="*/ 0 h 2377"/>
                <a:gd name="T2" fmla="*/ 2147483647 w 1933"/>
                <a:gd name="T3" fmla="*/ 2147483647 h 2377"/>
                <a:gd name="T4" fmla="*/ 0 w 1933"/>
                <a:gd name="T5" fmla="*/ 0 h 2377"/>
                <a:gd name="T6" fmla="*/ 0 w 1933"/>
                <a:gd name="T7" fmla="*/ 2147483647 h 2377"/>
                <a:gd name="T8" fmla="*/ 2147483647 w 1933"/>
                <a:gd name="T9" fmla="*/ 2147483647 h 2377"/>
                <a:gd name="T10" fmla="*/ 2147483647 w 1933"/>
                <a:gd name="T11" fmla="*/ 2147483647 h 2377"/>
                <a:gd name="T12" fmla="*/ 2147483647 w 1933"/>
                <a:gd name="T13" fmla="*/ 0 h 2377"/>
                <a:gd name="T14" fmla="*/ 0 60000 65536"/>
                <a:gd name="T15" fmla="*/ 0 60000 65536"/>
                <a:gd name="T16" fmla="*/ 0 60000 65536"/>
                <a:gd name="T17" fmla="*/ 0 60000 65536"/>
                <a:gd name="T18" fmla="*/ 0 60000 65536"/>
                <a:gd name="T19" fmla="*/ 0 60000 65536"/>
                <a:gd name="T20" fmla="*/ 0 60000 65536"/>
                <a:gd name="T21" fmla="*/ 0 w 1933"/>
                <a:gd name="T22" fmla="*/ 0 h 2377"/>
                <a:gd name="T23" fmla="*/ 1933 w 1933"/>
                <a:gd name="T24" fmla="*/ 2377 h 237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33" h="2377">
                  <a:moveTo>
                    <a:pt x="1933" y="0"/>
                  </a:moveTo>
                  <a:lnTo>
                    <a:pt x="966" y="339"/>
                  </a:lnTo>
                  <a:lnTo>
                    <a:pt x="0" y="0"/>
                  </a:lnTo>
                  <a:lnTo>
                    <a:pt x="0" y="1661"/>
                  </a:lnTo>
                  <a:lnTo>
                    <a:pt x="966" y="2377"/>
                  </a:lnTo>
                  <a:lnTo>
                    <a:pt x="1933" y="1661"/>
                  </a:lnTo>
                  <a:lnTo>
                    <a:pt x="1933" y="0"/>
                  </a:lnTo>
                  <a:close/>
                </a:path>
              </a:pathLst>
            </a:custGeom>
            <a:solidFill>
              <a:srgbClr val="E0D2C6"/>
            </a:solidFill>
            <a:ln w="9525">
              <a:solidFill>
                <a:srgbClr val="000000"/>
              </a:solidFill>
              <a:round/>
              <a:headEnd/>
              <a:tailEnd/>
            </a:ln>
          </p:spPr>
          <p:txBody>
            <a:bodyPr/>
            <a:lstStyle/>
            <a:p>
              <a:endParaRPr lang="fr-FR" b="1"/>
            </a:p>
          </p:txBody>
        </p:sp>
        <p:sp>
          <p:nvSpPr>
            <p:cNvPr id="58" name="Rectangle 9"/>
            <p:cNvSpPr>
              <a:spLocks noChangeArrowheads="1"/>
            </p:cNvSpPr>
            <p:nvPr/>
          </p:nvSpPr>
          <p:spPr bwMode="auto">
            <a:xfrm>
              <a:off x="569109" y="1994929"/>
              <a:ext cx="75422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sz="2200" b="1">
                  <a:solidFill>
                    <a:srgbClr val="999999"/>
                  </a:solidFill>
                  <a:latin typeface="Arial" panose="020B0604020202020204" pitchFamily="34" charset="0"/>
                </a:defRPr>
              </a:lvl1pPr>
              <a:lvl2pPr marL="742950" indent="-285750" eaLnBrk="0" hangingPunct="0">
                <a:defRPr sz="2200" b="1">
                  <a:solidFill>
                    <a:srgbClr val="999999"/>
                  </a:solidFill>
                  <a:latin typeface="Arial" panose="020B0604020202020204" pitchFamily="34" charset="0"/>
                </a:defRPr>
              </a:lvl2pPr>
              <a:lvl3pPr marL="1143000" indent="-228600" eaLnBrk="0" hangingPunct="0">
                <a:defRPr sz="2200" b="1">
                  <a:solidFill>
                    <a:srgbClr val="999999"/>
                  </a:solidFill>
                  <a:latin typeface="Arial" panose="020B0604020202020204" pitchFamily="34" charset="0"/>
                </a:defRPr>
              </a:lvl3pPr>
              <a:lvl4pPr marL="1600200" indent="-228600" eaLnBrk="0" hangingPunct="0">
                <a:defRPr sz="2200" b="1">
                  <a:solidFill>
                    <a:srgbClr val="999999"/>
                  </a:solidFill>
                  <a:latin typeface="Arial" panose="020B0604020202020204" pitchFamily="34" charset="0"/>
                </a:defRPr>
              </a:lvl4pPr>
              <a:lvl5pPr marL="2057400" indent="-228600" eaLnBrk="0" hangingPunct="0">
                <a:defRPr sz="2200" b="1">
                  <a:solidFill>
                    <a:srgbClr val="999999"/>
                  </a:solidFill>
                  <a:latin typeface="Arial" panose="020B0604020202020204" pitchFamily="34" charset="0"/>
                </a:defRPr>
              </a:lvl5pPr>
              <a:lvl6pPr marL="2514600" indent="-228600" eaLnBrk="0" fontAlgn="base" hangingPunct="0">
                <a:spcBef>
                  <a:spcPct val="0"/>
                </a:spcBef>
                <a:spcAft>
                  <a:spcPct val="0"/>
                </a:spcAft>
                <a:defRPr sz="2200" b="1">
                  <a:solidFill>
                    <a:srgbClr val="999999"/>
                  </a:solidFill>
                  <a:latin typeface="Arial" panose="020B0604020202020204" pitchFamily="34" charset="0"/>
                </a:defRPr>
              </a:lvl6pPr>
              <a:lvl7pPr marL="2971800" indent="-228600" eaLnBrk="0" fontAlgn="base" hangingPunct="0">
                <a:spcBef>
                  <a:spcPct val="0"/>
                </a:spcBef>
                <a:spcAft>
                  <a:spcPct val="0"/>
                </a:spcAft>
                <a:defRPr sz="2200" b="1">
                  <a:solidFill>
                    <a:srgbClr val="999999"/>
                  </a:solidFill>
                  <a:latin typeface="Arial" panose="020B0604020202020204" pitchFamily="34" charset="0"/>
                </a:defRPr>
              </a:lvl7pPr>
              <a:lvl8pPr marL="3429000" indent="-228600" eaLnBrk="0" fontAlgn="base" hangingPunct="0">
                <a:spcBef>
                  <a:spcPct val="0"/>
                </a:spcBef>
                <a:spcAft>
                  <a:spcPct val="0"/>
                </a:spcAft>
                <a:defRPr sz="2200" b="1">
                  <a:solidFill>
                    <a:srgbClr val="999999"/>
                  </a:solidFill>
                  <a:latin typeface="Arial" panose="020B0604020202020204" pitchFamily="34" charset="0"/>
                </a:defRPr>
              </a:lvl8pPr>
              <a:lvl9pPr marL="3886200" indent="-228600" eaLnBrk="0" fontAlgn="base" hangingPunct="0">
                <a:spcBef>
                  <a:spcPct val="0"/>
                </a:spcBef>
                <a:spcAft>
                  <a:spcPct val="0"/>
                </a:spcAft>
                <a:defRPr sz="2200" b="1">
                  <a:solidFill>
                    <a:srgbClr val="999999"/>
                  </a:solidFill>
                  <a:latin typeface="Arial" panose="020B0604020202020204" pitchFamily="34" charset="0"/>
                </a:defRPr>
              </a:lvl9pPr>
            </a:lstStyle>
            <a:p>
              <a:r>
                <a:rPr lang="fr-FR" sz="1000" dirty="0">
                  <a:solidFill>
                    <a:schemeClr val="tx1"/>
                  </a:solidFill>
                </a:rPr>
                <a:t>Conseil des </a:t>
              </a:r>
            </a:p>
            <a:p>
              <a:r>
                <a:rPr lang="fr-FR" sz="1000" dirty="0">
                  <a:solidFill>
                    <a:schemeClr val="tx1"/>
                  </a:solidFill>
                </a:rPr>
                <a:t>Ministre </a:t>
              </a:r>
              <a:endParaRPr lang="de-DE" sz="1000" dirty="0">
                <a:solidFill>
                  <a:schemeClr val="tx1"/>
                </a:solidFill>
              </a:endParaRPr>
            </a:p>
          </p:txBody>
        </p:sp>
        <p:sp>
          <p:nvSpPr>
            <p:cNvPr id="59" name="Freeform 10"/>
            <p:cNvSpPr>
              <a:spLocks/>
            </p:cNvSpPr>
            <p:nvPr/>
          </p:nvSpPr>
          <p:spPr bwMode="auto">
            <a:xfrm>
              <a:off x="1572627" y="1802985"/>
              <a:ext cx="1116420" cy="861758"/>
            </a:xfrm>
            <a:custGeom>
              <a:avLst/>
              <a:gdLst>
                <a:gd name="T0" fmla="*/ 2147483647 w 2026"/>
                <a:gd name="T1" fmla="*/ 0 h 2377"/>
                <a:gd name="T2" fmla="*/ 2147483647 w 2026"/>
                <a:gd name="T3" fmla="*/ 2147483647 h 2377"/>
                <a:gd name="T4" fmla="*/ 0 w 2026"/>
                <a:gd name="T5" fmla="*/ 0 h 2377"/>
                <a:gd name="T6" fmla="*/ 0 w 2026"/>
                <a:gd name="T7" fmla="*/ 2147483647 h 2377"/>
                <a:gd name="T8" fmla="*/ 2147483647 w 2026"/>
                <a:gd name="T9" fmla="*/ 2147483647 h 2377"/>
                <a:gd name="T10" fmla="*/ 2147483647 w 2026"/>
                <a:gd name="T11" fmla="*/ 2147483647 h 2377"/>
                <a:gd name="T12" fmla="*/ 2147483647 w 2026"/>
                <a:gd name="T13" fmla="*/ 0 h 2377"/>
                <a:gd name="T14" fmla="*/ 0 60000 65536"/>
                <a:gd name="T15" fmla="*/ 0 60000 65536"/>
                <a:gd name="T16" fmla="*/ 0 60000 65536"/>
                <a:gd name="T17" fmla="*/ 0 60000 65536"/>
                <a:gd name="T18" fmla="*/ 0 60000 65536"/>
                <a:gd name="T19" fmla="*/ 0 60000 65536"/>
                <a:gd name="T20" fmla="*/ 0 60000 65536"/>
                <a:gd name="T21" fmla="*/ 0 w 2026"/>
                <a:gd name="T22" fmla="*/ 0 h 2377"/>
                <a:gd name="T23" fmla="*/ 2026 w 2026"/>
                <a:gd name="T24" fmla="*/ 2377 h 237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26" h="2377">
                  <a:moveTo>
                    <a:pt x="2026" y="0"/>
                  </a:moveTo>
                  <a:lnTo>
                    <a:pt x="1013" y="340"/>
                  </a:lnTo>
                  <a:lnTo>
                    <a:pt x="0" y="0"/>
                  </a:lnTo>
                  <a:lnTo>
                    <a:pt x="0" y="1661"/>
                  </a:lnTo>
                  <a:lnTo>
                    <a:pt x="1013" y="2377"/>
                  </a:lnTo>
                  <a:lnTo>
                    <a:pt x="2026" y="1661"/>
                  </a:lnTo>
                  <a:lnTo>
                    <a:pt x="2026" y="0"/>
                  </a:lnTo>
                  <a:close/>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b="1"/>
            </a:p>
          </p:txBody>
        </p:sp>
        <p:sp>
          <p:nvSpPr>
            <p:cNvPr id="60" name="Freeform 11"/>
            <p:cNvSpPr>
              <a:spLocks/>
            </p:cNvSpPr>
            <p:nvPr/>
          </p:nvSpPr>
          <p:spPr bwMode="auto">
            <a:xfrm>
              <a:off x="1471822" y="1808541"/>
              <a:ext cx="1116419" cy="858339"/>
            </a:xfrm>
            <a:custGeom>
              <a:avLst/>
              <a:gdLst>
                <a:gd name="T0" fmla="*/ 2147483647 w 2026"/>
                <a:gd name="T1" fmla="*/ 0 h 2377"/>
                <a:gd name="T2" fmla="*/ 2147483647 w 2026"/>
                <a:gd name="T3" fmla="*/ 2147483647 h 2377"/>
                <a:gd name="T4" fmla="*/ 0 w 2026"/>
                <a:gd name="T5" fmla="*/ 0 h 2377"/>
                <a:gd name="T6" fmla="*/ 0 w 2026"/>
                <a:gd name="T7" fmla="*/ 2147483647 h 2377"/>
                <a:gd name="T8" fmla="*/ 2147483647 w 2026"/>
                <a:gd name="T9" fmla="*/ 2147483647 h 2377"/>
                <a:gd name="T10" fmla="*/ 2147483647 w 2026"/>
                <a:gd name="T11" fmla="*/ 2147483647 h 2377"/>
                <a:gd name="T12" fmla="*/ 2147483647 w 2026"/>
                <a:gd name="T13" fmla="*/ 0 h 2377"/>
                <a:gd name="T14" fmla="*/ 0 60000 65536"/>
                <a:gd name="T15" fmla="*/ 0 60000 65536"/>
                <a:gd name="T16" fmla="*/ 0 60000 65536"/>
                <a:gd name="T17" fmla="*/ 0 60000 65536"/>
                <a:gd name="T18" fmla="*/ 0 60000 65536"/>
                <a:gd name="T19" fmla="*/ 0 60000 65536"/>
                <a:gd name="T20" fmla="*/ 0 60000 65536"/>
                <a:gd name="T21" fmla="*/ 0 w 2026"/>
                <a:gd name="T22" fmla="*/ 0 h 2377"/>
                <a:gd name="T23" fmla="*/ 2026 w 2026"/>
                <a:gd name="T24" fmla="*/ 2377 h 237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026" h="2377">
                  <a:moveTo>
                    <a:pt x="2026" y="0"/>
                  </a:moveTo>
                  <a:lnTo>
                    <a:pt x="1013" y="339"/>
                  </a:lnTo>
                  <a:lnTo>
                    <a:pt x="0" y="0"/>
                  </a:lnTo>
                  <a:lnTo>
                    <a:pt x="0" y="1661"/>
                  </a:lnTo>
                  <a:lnTo>
                    <a:pt x="1013" y="2377"/>
                  </a:lnTo>
                  <a:lnTo>
                    <a:pt x="2026" y="1661"/>
                  </a:lnTo>
                  <a:lnTo>
                    <a:pt x="2026" y="0"/>
                  </a:lnTo>
                  <a:close/>
                </a:path>
              </a:pathLst>
            </a:custGeom>
            <a:solidFill>
              <a:srgbClr val="E0D2C6"/>
            </a:solidFill>
            <a:ln w="9525">
              <a:solidFill>
                <a:srgbClr val="000000"/>
              </a:solidFill>
              <a:round/>
              <a:headEnd/>
              <a:tailEnd/>
            </a:ln>
          </p:spPr>
          <p:txBody>
            <a:bodyPr/>
            <a:lstStyle/>
            <a:p>
              <a:endParaRPr lang="fr-FR" b="1"/>
            </a:p>
          </p:txBody>
        </p:sp>
        <p:sp>
          <p:nvSpPr>
            <p:cNvPr id="110" name="Freeform 12"/>
            <p:cNvSpPr>
              <a:spLocks/>
            </p:cNvSpPr>
            <p:nvPr/>
          </p:nvSpPr>
          <p:spPr bwMode="auto">
            <a:xfrm>
              <a:off x="2753726" y="1790285"/>
              <a:ext cx="1065457" cy="860048"/>
            </a:xfrm>
            <a:custGeom>
              <a:avLst/>
              <a:gdLst>
                <a:gd name="T0" fmla="*/ 2147483647 w 1931"/>
                <a:gd name="T1" fmla="*/ 0 h 2377"/>
                <a:gd name="T2" fmla="*/ 2147483647 w 1931"/>
                <a:gd name="T3" fmla="*/ 2147483647 h 2377"/>
                <a:gd name="T4" fmla="*/ 0 w 1931"/>
                <a:gd name="T5" fmla="*/ 0 h 2377"/>
                <a:gd name="T6" fmla="*/ 0 w 1931"/>
                <a:gd name="T7" fmla="*/ 2147483647 h 2377"/>
                <a:gd name="T8" fmla="*/ 2147483647 w 1931"/>
                <a:gd name="T9" fmla="*/ 2147483647 h 2377"/>
                <a:gd name="T10" fmla="*/ 2147483647 w 1931"/>
                <a:gd name="T11" fmla="*/ 2147483647 h 2377"/>
                <a:gd name="T12" fmla="*/ 2147483647 w 1931"/>
                <a:gd name="T13" fmla="*/ 0 h 2377"/>
                <a:gd name="T14" fmla="*/ 0 60000 65536"/>
                <a:gd name="T15" fmla="*/ 0 60000 65536"/>
                <a:gd name="T16" fmla="*/ 0 60000 65536"/>
                <a:gd name="T17" fmla="*/ 0 60000 65536"/>
                <a:gd name="T18" fmla="*/ 0 60000 65536"/>
                <a:gd name="T19" fmla="*/ 0 60000 65536"/>
                <a:gd name="T20" fmla="*/ 0 60000 65536"/>
                <a:gd name="T21" fmla="*/ 0 w 1931"/>
                <a:gd name="T22" fmla="*/ 0 h 2377"/>
                <a:gd name="T23" fmla="*/ 1931 w 1931"/>
                <a:gd name="T24" fmla="*/ 2377 h 237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31" h="2377">
                  <a:moveTo>
                    <a:pt x="1931" y="0"/>
                  </a:moveTo>
                  <a:lnTo>
                    <a:pt x="965" y="340"/>
                  </a:lnTo>
                  <a:lnTo>
                    <a:pt x="0" y="0"/>
                  </a:lnTo>
                  <a:lnTo>
                    <a:pt x="0" y="1661"/>
                  </a:lnTo>
                  <a:lnTo>
                    <a:pt x="965" y="2377"/>
                  </a:lnTo>
                  <a:lnTo>
                    <a:pt x="1931" y="1661"/>
                  </a:lnTo>
                  <a:lnTo>
                    <a:pt x="1931" y="0"/>
                  </a:lnTo>
                  <a:close/>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b="1"/>
            </a:p>
          </p:txBody>
        </p:sp>
        <p:sp>
          <p:nvSpPr>
            <p:cNvPr id="111" name="Freeform 13"/>
            <p:cNvSpPr>
              <a:spLocks/>
            </p:cNvSpPr>
            <p:nvPr/>
          </p:nvSpPr>
          <p:spPr bwMode="auto">
            <a:xfrm>
              <a:off x="2717215" y="1768060"/>
              <a:ext cx="1063864" cy="860048"/>
            </a:xfrm>
            <a:custGeom>
              <a:avLst/>
              <a:gdLst>
                <a:gd name="T0" fmla="*/ 2147483647 w 1931"/>
                <a:gd name="T1" fmla="*/ 0 h 2377"/>
                <a:gd name="T2" fmla="*/ 2147483647 w 1931"/>
                <a:gd name="T3" fmla="*/ 2147483647 h 2377"/>
                <a:gd name="T4" fmla="*/ 0 w 1931"/>
                <a:gd name="T5" fmla="*/ 0 h 2377"/>
                <a:gd name="T6" fmla="*/ 0 w 1931"/>
                <a:gd name="T7" fmla="*/ 2147483647 h 2377"/>
                <a:gd name="T8" fmla="*/ 2147483647 w 1931"/>
                <a:gd name="T9" fmla="*/ 2147483647 h 2377"/>
                <a:gd name="T10" fmla="*/ 2147483647 w 1931"/>
                <a:gd name="T11" fmla="*/ 2147483647 h 2377"/>
                <a:gd name="T12" fmla="*/ 2147483647 w 1931"/>
                <a:gd name="T13" fmla="*/ 0 h 2377"/>
                <a:gd name="T14" fmla="*/ 0 60000 65536"/>
                <a:gd name="T15" fmla="*/ 0 60000 65536"/>
                <a:gd name="T16" fmla="*/ 0 60000 65536"/>
                <a:gd name="T17" fmla="*/ 0 60000 65536"/>
                <a:gd name="T18" fmla="*/ 0 60000 65536"/>
                <a:gd name="T19" fmla="*/ 0 60000 65536"/>
                <a:gd name="T20" fmla="*/ 0 60000 65536"/>
                <a:gd name="T21" fmla="*/ 0 w 1931"/>
                <a:gd name="T22" fmla="*/ 0 h 2377"/>
                <a:gd name="T23" fmla="*/ 1931 w 1931"/>
                <a:gd name="T24" fmla="*/ 2377 h 237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31" h="2377">
                  <a:moveTo>
                    <a:pt x="1931" y="0"/>
                  </a:moveTo>
                  <a:lnTo>
                    <a:pt x="966" y="339"/>
                  </a:lnTo>
                  <a:lnTo>
                    <a:pt x="0" y="0"/>
                  </a:lnTo>
                  <a:lnTo>
                    <a:pt x="0" y="1661"/>
                  </a:lnTo>
                  <a:lnTo>
                    <a:pt x="966" y="2377"/>
                  </a:lnTo>
                  <a:lnTo>
                    <a:pt x="1931" y="1661"/>
                  </a:lnTo>
                  <a:lnTo>
                    <a:pt x="1931" y="0"/>
                  </a:lnTo>
                  <a:close/>
                </a:path>
              </a:pathLst>
            </a:custGeom>
            <a:solidFill>
              <a:srgbClr val="E0D2C6"/>
            </a:solidFill>
            <a:ln w="9525">
              <a:solidFill>
                <a:srgbClr val="000000"/>
              </a:solidFill>
              <a:round/>
              <a:headEnd/>
              <a:tailEnd/>
            </a:ln>
          </p:spPr>
          <p:txBody>
            <a:bodyPr/>
            <a:lstStyle/>
            <a:p>
              <a:endParaRPr lang="fr-FR" b="1"/>
            </a:p>
          </p:txBody>
        </p:sp>
        <p:sp>
          <p:nvSpPr>
            <p:cNvPr id="112" name="Freeform 14"/>
            <p:cNvSpPr>
              <a:spLocks/>
            </p:cNvSpPr>
            <p:nvPr/>
          </p:nvSpPr>
          <p:spPr bwMode="auto">
            <a:xfrm>
              <a:off x="3877678" y="1780760"/>
              <a:ext cx="1262938" cy="861758"/>
            </a:xfrm>
            <a:custGeom>
              <a:avLst/>
              <a:gdLst>
                <a:gd name="T0" fmla="*/ 2147483647 w 1931"/>
                <a:gd name="T1" fmla="*/ 0 h 2377"/>
                <a:gd name="T2" fmla="*/ 2147483647 w 1931"/>
                <a:gd name="T3" fmla="*/ 2147483647 h 2377"/>
                <a:gd name="T4" fmla="*/ 0 w 1931"/>
                <a:gd name="T5" fmla="*/ 0 h 2377"/>
                <a:gd name="T6" fmla="*/ 0 w 1931"/>
                <a:gd name="T7" fmla="*/ 2147483647 h 2377"/>
                <a:gd name="T8" fmla="*/ 2147483647 w 1931"/>
                <a:gd name="T9" fmla="*/ 2147483647 h 2377"/>
                <a:gd name="T10" fmla="*/ 2147483647 w 1931"/>
                <a:gd name="T11" fmla="*/ 2147483647 h 2377"/>
                <a:gd name="T12" fmla="*/ 2147483647 w 1931"/>
                <a:gd name="T13" fmla="*/ 0 h 2377"/>
                <a:gd name="T14" fmla="*/ 0 60000 65536"/>
                <a:gd name="T15" fmla="*/ 0 60000 65536"/>
                <a:gd name="T16" fmla="*/ 0 60000 65536"/>
                <a:gd name="T17" fmla="*/ 0 60000 65536"/>
                <a:gd name="T18" fmla="*/ 0 60000 65536"/>
                <a:gd name="T19" fmla="*/ 0 60000 65536"/>
                <a:gd name="T20" fmla="*/ 0 60000 65536"/>
                <a:gd name="T21" fmla="*/ 0 w 1931"/>
                <a:gd name="T22" fmla="*/ 0 h 2377"/>
                <a:gd name="T23" fmla="*/ 1931 w 1931"/>
                <a:gd name="T24" fmla="*/ 2377 h 237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31" h="2377">
                  <a:moveTo>
                    <a:pt x="1931" y="0"/>
                  </a:moveTo>
                  <a:lnTo>
                    <a:pt x="965" y="340"/>
                  </a:lnTo>
                  <a:lnTo>
                    <a:pt x="0" y="0"/>
                  </a:lnTo>
                  <a:lnTo>
                    <a:pt x="0" y="1661"/>
                  </a:lnTo>
                  <a:lnTo>
                    <a:pt x="965" y="2377"/>
                  </a:lnTo>
                  <a:lnTo>
                    <a:pt x="1931" y="1661"/>
                  </a:lnTo>
                  <a:lnTo>
                    <a:pt x="1931" y="0"/>
                  </a:lnTo>
                  <a:close/>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b="1"/>
            </a:p>
          </p:txBody>
        </p:sp>
        <p:sp>
          <p:nvSpPr>
            <p:cNvPr id="113" name="Freeform 15"/>
            <p:cNvSpPr>
              <a:spLocks/>
            </p:cNvSpPr>
            <p:nvPr/>
          </p:nvSpPr>
          <p:spPr bwMode="auto">
            <a:xfrm>
              <a:off x="3845926" y="1768060"/>
              <a:ext cx="1356904" cy="860048"/>
            </a:xfrm>
            <a:custGeom>
              <a:avLst/>
              <a:gdLst>
                <a:gd name="T0" fmla="*/ 2147483647 w 1931"/>
                <a:gd name="T1" fmla="*/ 0 h 2377"/>
                <a:gd name="T2" fmla="*/ 2147483647 w 1931"/>
                <a:gd name="T3" fmla="*/ 2147483647 h 2377"/>
                <a:gd name="T4" fmla="*/ 0 w 1931"/>
                <a:gd name="T5" fmla="*/ 0 h 2377"/>
                <a:gd name="T6" fmla="*/ 0 w 1931"/>
                <a:gd name="T7" fmla="*/ 2147483647 h 2377"/>
                <a:gd name="T8" fmla="*/ 2147483647 w 1931"/>
                <a:gd name="T9" fmla="*/ 2147483647 h 2377"/>
                <a:gd name="T10" fmla="*/ 2147483647 w 1931"/>
                <a:gd name="T11" fmla="*/ 2147483647 h 2377"/>
                <a:gd name="T12" fmla="*/ 2147483647 w 1931"/>
                <a:gd name="T13" fmla="*/ 0 h 2377"/>
                <a:gd name="T14" fmla="*/ 0 60000 65536"/>
                <a:gd name="T15" fmla="*/ 0 60000 65536"/>
                <a:gd name="T16" fmla="*/ 0 60000 65536"/>
                <a:gd name="T17" fmla="*/ 0 60000 65536"/>
                <a:gd name="T18" fmla="*/ 0 60000 65536"/>
                <a:gd name="T19" fmla="*/ 0 60000 65536"/>
                <a:gd name="T20" fmla="*/ 0 60000 65536"/>
                <a:gd name="T21" fmla="*/ 0 w 1931"/>
                <a:gd name="T22" fmla="*/ 0 h 2377"/>
                <a:gd name="T23" fmla="*/ 1931 w 1931"/>
                <a:gd name="T24" fmla="*/ 2377 h 237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31" h="2377">
                  <a:moveTo>
                    <a:pt x="1931" y="0"/>
                  </a:moveTo>
                  <a:lnTo>
                    <a:pt x="966" y="339"/>
                  </a:lnTo>
                  <a:lnTo>
                    <a:pt x="0" y="0"/>
                  </a:lnTo>
                  <a:lnTo>
                    <a:pt x="0" y="1661"/>
                  </a:lnTo>
                  <a:lnTo>
                    <a:pt x="966" y="2377"/>
                  </a:lnTo>
                  <a:lnTo>
                    <a:pt x="1931" y="1661"/>
                  </a:lnTo>
                  <a:lnTo>
                    <a:pt x="1931" y="0"/>
                  </a:lnTo>
                  <a:close/>
                </a:path>
              </a:pathLst>
            </a:custGeom>
            <a:solidFill>
              <a:srgbClr val="E0D2C6"/>
            </a:solidFill>
            <a:ln w="9525">
              <a:solidFill>
                <a:srgbClr val="000000"/>
              </a:solidFill>
              <a:round/>
              <a:headEnd/>
              <a:tailEnd/>
            </a:ln>
          </p:spPr>
          <p:txBody>
            <a:bodyPr/>
            <a:lstStyle/>
            <a:p>
              <a:endParaRPr lang="fr-FR" b="1"/>
            </a:p>
          </p:txBody>
        </p:sp>
        <p:sp>
          <p:nvSpPr>
            <p:cNvPr id="114" name="Rectangle 16"/>
            <p:cNvSpPr>
              <a:spLocks noChangeArrowheads="1"/>
            </p:cNvSpPr>
            <p:nvPr/>
          </p:nvSpPr>
          <p:spPr bwMode="auto">
            <a:xfrm>
              <a:off x="3927679" y="1881787"/>
              <a:ext cx="127488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sz="2200" b="1">
                  <a:solidFill>
                    <a:srgbClr val="999999"/>
                  </a:solidFill>
                  <a:latin typeface="Arial" panose="020B0604020202020204" pitchFamily="34" charset="0"/>
                </a:defRPr>
              </a:lvl1pPr>
              <a:lvl2pPr marL="742950" indent="-285750" eaLnBrk="0" hangingPunct="0">
                <a:defRPr sz="2200" b="1">
                  <a:solidFill>
                    <a:srgbClr val="999999"/>
                  </a:solidFill>
                  <a:latin typeface="Arial" panose="020B0604020202020204" pitchFamily="34" charset="0"/>
                </a:defRPr>
              </a:lvl2pPr>
              <a:lvl3pPr marL="1143000" indent="-228600" eaLnBrk="0" hangingPunct="0">
                <a:defRPr sz="2200" b="1">
                  <a:solidFill>
                    <a:srgbClr val="999999"/>
                  </a:solidFill>
                  <a:latin typeface="Arial" panose="020B0604020202020204" pitchFamily="34" charset="0"/>
                </a:defRPr>
              </a:lvl3pPr>
              <a:lvl4pPr marL="1600200" indent="-228600" eaLnBrk="0" hangingPunct="0">
                <a:defRPr sz="2200" b="1">
                  <a:solidFill>
                    <a:srgbClr val="999999"/>
                  </a:solidFill>
                  <a:latin typeface="Arial" panose="020B0604020202020204" pitchFamily="34" charset="0"/>
                </a:defRPr>
              </a:lvl4pPr>
              <a:lvl5pPr marL="2057400" indent="-228600" eaLnBrk="0" hangingPunct="0">
                <a:defRPr sz="2200" b="1">
                  <a:solidFill>
                    <a:srgbClr val="999999"/>
                  </a:solidFill>
                  <a:latin typeface="Arial" panose="020B0604020202020204" pitchFamily="34" charset="0"/>
                </a:defRPr>
              </a:lvl5pPr>
              <a:lvl6pPr marL="2514600" indent="-228600" eaLnBrk="0" fontAlgn="base" hangingPunct="0">
                <a:spcBef>
                  <a:spcPct val="0"/>
                </a:spcBef>
                <a:spcAft>
                  <a:spcPct val="0"/>
                </a:spcAft>
                <a:defRPr sz="2200" b="1">
                  <a:solidFill>
                    <a:srgbClr val="999999"/>
                  </a:solidFill>
                  <a:latin typeface="Arial" panose="020B0604020202020204" pitchFamily="34" charset="0"/>
                </a:defRPr>
              </a:lvl6pPr>
              <a:lvl7pPr marL="2971800" indent="-228600" eaLnBrk="0" fontAlgn="base" hangingPunct="0">
                <a:spcBef>
                  <a:spcPct val="0"/>
                </a:spcBef>
                <a:spcAft>
                  <a:spcPct val="0"/>
                </a:spcAft>
                <a:defRPr sz="2200" b="1">
                  <a:solidFill>
                    <a:srgbClr val="999999"/>
                  </a:solidFill>
                  <a:latin typeface="Arial" panose="020B0604020202020204" pitchFamily="34" charset="0"/>
                </a:defRPr>
              </a:lvl7pPr>
              <a:lvl8pPr marL="3429000" indent="-228600" eaLnBrk="0" fontAlgn="base" hangingPunct="0">
                <a:spcBef>
                  <a:spcPct val="0"/>
                </a:spcBef>
                <a:spcAft>
                  <a:spcPct val="0"/>
                </a:spcAft>
                <a:defRPr sz="2200" b="1">
                  <a:solidFill>
                    <a:srgbClr val="999999"/>
                  </a:solidFill>
                  <a:latin typeface="Arial" panose="020B0604020202020204" pitchFamily="34" charset="0"/>
                </a:defRPr>
              </a:lvl8pPr>
              <a:lvl9pPr marL="3886200" indent="-228600" eaLnBrk="0" fontAlgn="base" hangingPunct="0">
                <a:spcBef>
                  <a:spcPct val="0"/>
                </a:spcBef>
                <a:spcAft>
                  <a:spcPct val="0"/>
                </a:spcAft>
                <a:defRPr sz="2200" b="1">
                  <a:solidFill>
                    <a:srgbClr val="999999"/>
                  </a:solidFill>
                  <a:latin typeface="Arial" panose="020B0604020202020204" pitchFamily="34" charset="0"/>
                </a:defRPr>
              </a:lvl9pPr>
            </a:lstStyle>
            <a:p>
              <a:r>
                <a:rPr lang="fr-FR" sz="1000" dirty="0">
                  <a:solidFill>
                    <a:schemeClr val="tx1"/>
                  </a:solidFill>
                </a:rPr>
                <a:t>Points focaux/</a:t>
              </a:r>
              <a:r>
                <a:rPr lang="fr-FR" sz="1000" dirty="0" err="1">
                  <a:solidFill>
                    <a:schemeClr val="tx1"/>
                  </a:solidFill>
                </a:rPr>
                <a:t>Obsevatoires</a:t>
              </a:r>
              <a:r>
                <a:rPr lang="fr-FR" sz="1000" dirty="0">
                  <a:solidFill>
                    <a:schemeClr val="tx1"/>
                  </a:solidFill>
                </a:rPr>
                <a:t> nationaux (AME)</a:t>
              </a:r>
            </a:p>
          </p:txBody>
        </p:sp>
        <p:sp>
          <p:nvSpPr>
            <p:cNvPr id="115" name="Freeform 17"/>
            <p:cNvSpPr>
              <a:spLocks/>
            </p:cNvSpPr>
            <p:nvPr/>
          </p:nvSpPr>
          <p:spPr bwMode="auto">
            <a:xfrm>
              <a:off x="232778" y="2593561"/>
              <a:ext cx="4870202" cy="172693"/>
            </a:xfrm>
            <a:custGeom>
              <a:avLst/>
              <a:gdLst>
                <a:gd name="T0" fmla="*/ 0 w 8826"/>
                <a:gd name="T1" fmla="*/ 0 h 476"/>
                <a:gd name="T2" fmla="*/ 2147483647 w 8826"/>
                <a:gd name="T3" fmla="*/ 2147483647 h 476"/>
                <a:gd name="T4" fmla="*/ 2147483647 w 8826"/>
                <a:gd name="T5" fmla="*/ 2147483647 h 476"/>
                <a:gd name="T6" fmla="*/ 2147483647 w 8826"/>
                <a:gd name="T7" fmla="*/ 2147483647 h 476"/>
                <a:gd name="T8" fmla="*/ 2147483647 w 8826"/>
                <a:gd name="T9" fmla="*/ 2147483647 h 476"/>
                <a:gd name="T10" fmla="*/ 2147483647 w 8826"/>
                <a:gd name="T11" fmla="*/ 2147483647 h 476"/>
                <a:gd name="T12" fmla="*/ 2147483647 w 8826"/>
                <a:gd name="T13" fmla="*/ 2147483647 h 476"/>
                <a:gd name="T14" fmla="*/ 2147483647 w 8826"/>
                <a:gd name="T15" fmla="*/ 2147483647 h 476"/>
                <a:gd name="T16" fmla="*/ 2147483647 w 8826"/>
                <a:gd name="T17" fmla="*/ 2147483647 h 476"/>
                <a:gd name="T18" fmla="*/ 2147483647 w 8826"/>
                <a:gd name="T19" fmla="*/ 2147483647 h 476"/>
                <a:gd name="T20" fmla="*/ 2147483647 w 8826"/>
                <a:gd name="T21" fmla="*/ 2147483647 h 476"/>
                <a:gd name="T22" fmla="*/ 2147483647 w 8826"/>
                <a:gd name="T23" fmla="*/ 2147483647 h 476"/>
                <a:gd name="T24" fmla="*/ 2147483647 w 8826"/>
                <a:gd name="T25" fmla="*/ 2147483647 h 476"/>
                <a:gd name="T26" fmla="*/ 2147483647 w 8826"/>
                <a:gd name="T27" fmla="*/ 2147483647 h 476"/>
                <a:gd name="T28" fmla="*/ 2147483647 w 8826"/>
                <a:gd name="T29" fmla="*/ 2147483647 h 476"/>
                <a:gd name="T30" fmla="*/ 2147483647 w 8826"/>
                <a:gd name="T31" fmla="*/ 2147483647 h 476"/>
                <a:gd name="T32" fmla="*/ 2147483647 w 8826"/>
                <a:gd name="T33" fmla="*/ 2147483647 h 476"/>
                <a:gd name="T34" fmla="*/ 2147483647 w 8826"/>
                <a:gd name="T35" fmla="*/ 2147483647 h 476"/>
                <a:gd name="T36" fmla="*/ 2147483647 w 8826"/>
                <a:gd name="T37" fmla="*/ 2147483647 h 476"/>
                <a:gd name="T38" fmla="*/ 2147483647 w 8826"/>
                <a:gd name="T39" fmla="*/ 2147483647 h 476"/>
                <a:gd name="T40" fmla="*/ 2147483647 w 8826"/>
                <a:gd name="T41" fmla="*/ 2147483647 h 476"/>
                <a:gd name="T42" fmla="*/ 2147483647 w 8826"/>
                <a:gd name="T43" fmla="*/ 2147483647 h 476"/>
                <a:gd name="T44" fmla="*/ 2147483647 w 8826"/>
                <a:gd name="T45" fmla="*/ 2147483647 h 476"/>
                <a:gd name="T46" fmla="*/ 2147483647 w 8826"/>
                <a:gd name="T47" fmla="*/ 2147483647 h 476"/>
                <a:gd name="T48" fmla="*/ 2147483647 w 8826"/>
                <a:gd name="T49" fmla="*/ 2147483647 h 476"/>
                <a:gd name="T50" fmla="*/ 2147483647 w 8826"/>
                <a:gd name="T51" fmla="*/ 2147483647 h 476"/>
                <a:gd name="T52" fmla="*/ 2147483647 w 8826"/>
                <a:gd name="T53" fmla="*/ 2147483647 h 476"/>
                <a:gd name="T54" fmla="*/ 2147483647 w 8826"/>
                <a:gd name="T55" fmla="*/ 0 h 47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8826"/>
                <a:gd name="T85" fmla="*/ 0 h 476"/>
                <a:gd name="T86" fmla="*/ 8826 w 8826"/>
                <a:gd name="T87" fmla="*/ 476 h 47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8826" h="476">
                  <a:moveTo>
                    <a:pt x="0" y="0"/>
                  </a:moveTo>
                  <a:lnTo>
                    <a:pt x="322" y="67"/>
                  </a:lnTo>
                  <a:lnTo>
                    <a:pt x="645" y="130"/>
                  </a:lnTo>
                  <a:lnTo>
                    <a:pt x="969" y="188"/>
                  </a:lnTo>
                  <a:lnTo>
                    <a:pt x="1293" y="240"/>
                  </a:lnTo>
                  <a:lnTo>
                    <a:pt x="1620" y="287"/>
                  </a:lnTo>
                  <a:lnTo>
                    <a:pt x="1946" y="329"/>
                  </a:lnTo>
                  <a:lnTo>
                    <a:pt x="2273" y="365"/>
                  </a:lnTo>
                  <a:lnTo>
                    <a:pt x="2601" y="396"/>
                  </a:lnTo>
                  <a:lnTo>
                    <a:pt x="2930" y="422"/>
                  </a:lnTo>
                  <a:lnTo>
                    <a:pt x="3259" y="444"/>
                  </a:lnTo>
                  <a:lnTo>
                    <a:pt x="3588" y="460"/>
                  </a:lnTo>
                  <a:lnTo>
                    <a:pt x="3919" y="470"/>
                  </a:lnTo>
                  <a:lnTo>
                    <a:pt x="4248" y="476"/>
                  </a:lnTo>
                  <a:lnTo>
                    <a:pt x="4578" y="476"/>
                  </a:lnTo>
                  <a:lnTo>
                    <a:pt x="4907" y="470"/>
                  </a:lnTo>
                  <a:lnTo>
                    <a:pt x="5238" y="460"/>
                  </a:lnTo>
                  <a:lnTo>
                    <a:pt x="5567" y="444"/>
                  </a:lnTo>
                  <a:lnTo>
                    <a:pt x="5896" y="422"/>
                  </a:lnTo>
                  <a:lnTo>
                    <a:pt x="6224" y="396"/>
                  </a:lnTo>
                  <a:lnTo>
                    <a:pt x="6553" y="365"/>
                  </a:lnTo>
                  <a:lnTo>
                    <a:pt x="6880" y="329"/>
                  </a:lnTo>
                  <a:lnTo>
                    <a:pt x="7207" y="287"/>
                  </a:lnTo>
                  <a:lnTo>
                    <a:pt x="7533" y="240"/>
                  </a:lnTo>
                  <a:lnTo>
                    <a:pt x="7858" y="188"/>
                  </a:lnTo>
                  <a:lnTo>
                    <a:pt x="8181" y="130"/>
                  </a:lnTo>
                  <a:lnTo>
                    <a:pt x="8504" y="67"/>
                  </a:lnTo>
                  <a:lnTo>
                    <a:pt x="8826" y="0"/>
                  </a:lnTo>
                </a:path>
              </a:pathLst>
            </a:custGeom>
            <a:noFill/>
            <a:ln w="26988">
              <a:solidFill>
                <a:srgbClr val="4D4D4D"/>
              </a:solidFill>
              <a:round/>
              <a:headEnd/>
              <a:tailEnd/>
            </a:ln>
            <a:extLst>
              <a:ext uri="{909E8E84-426E-40DD-AFC4-6F175D3DCCD1}">
                <a14:hiddenFill xmlns:a14="http://schemas.microsoft.com/office/drawing/2010/main">
                  <a:solidFill>
                    <a:srgbClr val="FFFFFF"/>
                  </a:solidFill>
                </a14:hiddenFill>
              </a:ext>
            </a:extLst>
          </p:spPr>
          <p:txBody>
            <a:bodyPr/>
            <a:lstStyle/>
            <a:p>
              <a:endParaRPr lang="fr-FR" b="1"/>
            </a:p>
          </p:txBody>
        </p:sp>
        <p:sp>
          <p:nvSpPr>
            <p:cNvPr id="116" name="Freeform 18"/>
            <p:cNvSpPr>
              <a:spLocks/>
            </p:cNvSpPr>
            <p:nvPr/>
          </p:nvSpPr>
          <p:spPr bwMode="auto">
            <a:xfrm>
              <a:off x="281989" y="4965660"/>
              <a:ext cx="4870202" cy="246217"/>
            </a:xfrm>
            <a:custGeom>
              <a:avLst/>
              <a:gdLst>
                <a:gd name="T0" fmla="*/ 2147483647 w 8826"/>
                <a:gd name="T1" fmla="*/ 2147483647 h 475"/>
                <a:gd name="T2" fmla="*/ 2147483647 w 8826"/>
                <a:gd name="T3" fmla="*/ 2147483647 h 475"/>
                <a:gd name="T4" fmla="*/ 2147483647 w 8826"/>
                <a:gd name="T5" fmla="*/ 2147483647 h 475"/>
                <a:gd name="T6" fmla="*/ 2147483647 w 8826"/>
                <a:gd name="T7" fmla="*/ 2147483647 h 475"/>
                <a:gd name="T8" fmla="*/ 2147483647 w 8826"/>
                <a:gd name="T9" fmla="*/ 2147483647 h 475"/>
                <a:gd name="T10" fmla="*/ 2147483647 w 8826"/>
                <a:gd name="T11" fmla="*/ 2147483647 h 475"/>
                <a:gd name="T12" fmla="*/ 2147483647 w 8826"/>
                <a:gd name="T13" fmla="*/ 2147483647 h 475"/>
                <a:gd name="T14" fmla="*/ 2147483647 w 8826"/>
                <a:gd name="T15" fmla="*/ 2147483647 h 475"/>
                <a:gd name="T16" fmla="*/ 2147483647 w 8826"/>
                <a:gd name="T17" fmla="*/ 2147483647 h 475"/>
                <a:gd name="T18" fmla="*/ 2147483647 w 8826"/>
                <a:gd name="T19" fmla="*/ 2147483647 h 475"/>
                <a:gd name="T20" fmla="*/ 2147483647 w 8826"/>
                <a:gd name="T21" fmla="*/ 2147483647 h 475"/>
                <a:gd name="T22" fmla="*/ 2147483647 w 8826"/>
                <a:gd name="T23" fmla="*/ 2147483647 h 475"/>
                <a:gd name="T24" fmla="*/ 2147483647 w 8826"/>
                <a:gd name="T25" fmla="*/ 2147483647 h 475"/>
                <a:gd name="T26" fmla="*/ 2147483647 w 8826"/>
                <a:gd name="T27" fmla="*/ 0 h 475"/>
                <a:gd name="T28" fmla="*/ 2147483647 w 8826"/>
                <a:gd name="T29" fmla="*/ 0 h 475"/>
                <a:gd name="T30" fmla="*/ 2147483647 w 8826"/>
                <a:gd name="T31" fmla="*/ 2147483647 h 475"/>
                <a:gd name="T32" fmla="*/ 2147483647 w 8826"/>
                <a:gd name="T33" fmla="*/ 2147483647 h 475"/>
                <a:gd name="T34" fmla="*/ 2147483647 w 8826"/>
                <a:gd name="T35" fmla="*/ 2147483647 h 475"/>
                <a:gd name="T36" fmla="*/ 2147483647 w 8826"/>
                <a:gd name="T37" fmla="*/ 2147483647 h 475"/>
                <a:gd name="T38" fmla="*/ 2147483647 w 8826"/>
                <a:gd name="T39" fmla="*/ 2147483647 h 475"/>
                <a:gd name="T40" fmla="*/ 2147483647 w 8826"/>
                <a:gd name="T41" fmla="*/ 2147483647 h 475"/>
                <a:gd name="T42" fmla="*/ 2147483647 w 8826"/>
                <a:gd name="T43" fmla="*/ 2147483647 h 475"/>
                <a:gd name="T44" fmla="*/ 2147483647 w 8826"/>
                <a:gd name="T45" fmla="*/ 2147483647 h 475"/>
                <a:gd name="T46" fmla="*/ 2147483647 w 8826"/>
                <a:gd name="T47" fmla="*/ 2147483647 h 475"/>
                <a:gd name="T48" fmla="*/ 2147483647 w 8826"/>
                <a:gd name="T49" fmla="*/ 2147483647 h 475"/>
                <a:gd name="T50" fmla="*/ 2147483647 w 8826"/>
                <a:gd name="T51" fmla="*/ 2147483647 h 475"/>
                <a:gd name="T52" fmla="*/ 2147483647 w 8826"/>
                <a:gd name="T53" fmla="*/ 2147483647 h 475"/>
                <a:gd name="T54" fmla="*/ 0 w 8826"/>
                <a:gd name="T55" fmla="*/ 2147483647 h 475"/>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8826"/>
                <a:gd name="T85" fmla="*/ 0 h 475"/>
                <a:gd name="T86" fmla="*/ 8826 w 8826"/>
                <a:gd name="T87" fmla="*/ 475 h 475"/>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8826" h="475">
                  <a:moveTo>
                    <a:pt x="8826" y="475"/>
                  </a:moveTo>
                  <a:lnTo>
                    <a:pt x="8504" y="407"/>
                  </a:lnTo>
                  <a:lnTo>
                    <a:pt x="8181" y="345"/>
                  </a:lnTo>
                  <a:lnTo>
                    <a:pt x="7858" y="288"/>
                  </a:lnTo>
                  <a:lnTo>
                    <a:pt x="7533" y="235"/>
                  </a:lnTo>
                  <a:lnTo>
                    <a:pt x="7207" y="189"/>
                  </a:lnTo>
                  <a:lnTo>
                    <a:pt x="6880" y="147"/>
                  </a:lnTo>
                  <a:lnTo>
                    <a:pt x="6553" y="109"/>
                  </a:lnTo>
                  <a:lnTo>
                    <a:pt x="6224" y="78"/>
                  </a:lnTo>
                  <a:lnTo>
                    <a:pt x="5896" y="52"/>
                  </a:lnTo>
                  <a:lnTo>
                    <a:pt x="5567" y="32"/>
                  </a:lnTo>
                  <a:lnTo>
                    <a:pt x="5238" y="16"/>
                  </a:lnTo>
                  <a:lnTo>
                    <a:pt x="4907" y="4"/>
                  </a:lnTo>
                  <a:lnTo>
                    <a:pt x="4578" y="0"/>
                  </a:lnTo>
                  <a:lnTo>
                    <a:pt x="4248" y="0"/>
                  </a:lnTo>
                  <a:lnTo>
                    <a:pt x="3919" y="4"/>
                  </a:lnTo>
                  <a:lnTo>
                    <a:pt x="3588" y="16"/>
                  </a:lnTo>
                  <a:lnTo>
                    <a:pt x="3259" y="32"/>
                  </a:lnTo>
                  <a:lnTo>
                    <a:pt x="2930" y="52"/>
                  </a:lnTo>
                  <a:lnTo>
                    <a:pt x="2601" y="78"/>
                  </a:lnTo>
                  <a:lnTo>
                    <a:pt x="2273" y="109"/>
                  </a:lnTo>
                  <a:lnTo>
                    <a:pt x="1946" y="147"/>
                  </a:lnTo>
                  <a:lnTo>
                    <a:pt x="1620" y="189"/>
                  </a:lnTo>
                  <a:lnTo>
                    <a:pt x="1293" y="235"/>
                  </a:lnTo>
                  <a:lnTo>
                    <a:pt x="969" y="288"/>
                  </a:lnTo>
                  <a:lnTo>
                    <a:pt x="645" y="345"/>
                  </a:lnTo>
                  <a:lnTo>
                    <a:pt x="322" y="407"/>
                  </a:lnTo>
                  <a:lnTo>
                    <a:pt x="0" y="475"/>
                  </a:lnTo>
                </a:path>
              </a:pathLst>
            </a:custGeom>
            <a:noFill/>
            <a:ln w="26988">
              <a:solidFill>
                <a:srgbClr val="4D4D4D"/>
              </a:solidFill>
              <a:round/>
              <a:headEnd/>
              <a:tailEnd/>
            </a:ln>
            <a:extLst>
              <a:ext uri="{909E8E84-426E-40DD-AFC4-6F175D3DCCD1}">
                <a14:hiddenFill xmlns:a14="http://schemas.microsoft.com/office/drawing/2010/main">
                  <a:solidFill>
                    <a:srgbClr val="FFFFFF"/>
                  </a:solidFill>
                </a14:hiddenFill>
              </a:ext>
            </a:extLst>
          </p:spPr>
          <p:txBody>
            <a:bodyPr/>
            <a:lstStyle/>
            <a:p>
              <a:endParaRPr lang="fr-FR" b="1"/>
            </a:p>
          </p:txBody>
        </p:sp>
        <p:sp>
          <p:nvSpPr>
            <p:cNvPr id="117" name="Freeform 19"/>
            <p:cNvSpPr>
              <a:spLocks/>
            </p:cNvSpPr>
            <p:nvPr/>
          </p:nvSpPr>
          <p:spPr bwMode="auto">
            <a:xfrm>
              <a:off x="4074526" y="5508134"/>
              <a:ext cx="1065456" cy="887406"/>
            </a:xfrm>
            <a:custGeom>
              <a:avLst/>
              <a:gdLst>
                <a:gd name="T0" fmla="*/ 0 w 1931"/>
                <a:gd name="T1" fmla="*/ 2147483647 h 2379"/>
                <a:gd name="T2" fmla="*/ 2147483647 w 1931"/>
                <a:gd name="T3" fmla="*/ 2147483647 h 2379"/>
                <a:gd name="T4" fmla="*/ 2147483647 w 1931"/>
                <a:gd name="T5" fmla="*/ 2147483647 h 2379"/>
                <a:gd name="T6" fmla="*/ 2147483647 w 1931"/>
                <a:gd name="T7" fmla="*/ 2147483647 h 2379"/>
                <a:gd name="T8" fmla="*/ 2147483647 w 1931"/>
                <a:gd name="T9" fmla="*/ 0 h 2379"/>
                <a:gd name="T10" fmla="*/ 0 w 1931"/>
                <a:gd name="T11" fmla="*/ 2147483647 h 2379"/>
                <a:gd name="T12" fmla="*/ 0 w 1931"/>
                <a:gd name="T13" fmla="*/ 2147483647 h 2379"/>
                <a:gd name="T14" fmla="*/ 0 60000 65536"/>
                <a:gd name="T15" fmla="*/ 0 60000 65536"/>
                <a:gd name="T16" fmla="*/ 0 60000 65536"/>
                <a:gd name="T17" fmla="*/ 0 60000 65536"/>
                <a:gd name="T18" fmla="*/ 0 60000 65536"/>
                <a:gd name="T19" fmla="*/ 0 60000 65536"/>
                <a:gd name="T20" fmla="*/ 0 60000 65536"/>
                <a:gd name="T21" fmla="*/ 0 w 1931"/>
                <a:gd name="T22" fmla="*/ 0 h 2379"/>
                <a:gd name="T23" fmla="*/ 1931 w 1931"/>
                <a:gd name="T24" fmla="*/ 2379 h 237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31" h="2379">
                  <a:moveTo>
                    <a:pt x="0" y="2379"/>
                  </a:moveTo>
                  <a:lnTo>
                    <a:pt x="966" y="2038"/>
                  </a:lnTo>
                  <a:lnTo>
                    <a:pt x="1931" y="2379"/>
                  </a:lnTo>
                  <a:lnTo>
                    <a:pt x="1931" y="716"/>
                  </a:lnTo>
                  <a:lnTo>
                    <a:pt x="966" y="0"/>
                  </a:lnTo>
                  <a:lnTo>
                    <a:pt x="0" y="716"/>
                  </a:lnTo>
                  <a:lnTo>
                    <a:pt x="0" y="2379"/>
                  </a:lnTo>
                  <a:close/>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b="1"/>
            </a:p>
          </p:txBody>
        </p:sp>
        <p:sp>
          <p:nvSpPr>
            <p:cNvPr id="118" name="Freeform 20"/>
            <p:cNvSpPr>
              <a:spLocks/>
            </p:cNvSpPr>
            <p:nvPr/>
          </p:nvSpPr>
          <p:spPr bwMode="auto">
            <a:xfrm>
              <a:off x="3957845" y="5516713"/>
              <a:ext cx="1065457" cy="889116"/>
            </a:xfrm>
            <a:custGeom>
              <a:avLst/>
              <a:gdLst>
                <a:gd name="T0" fmla="*/ 0 w 1932"/>
                <a:gd name="T1" fmla="*/ 2147483647 h 2379"/>
                <a:gd name="T2" fmla="*/ 2147483647 w 1932"/>
                <a:gd name="T3" fmla="*/ 2147483647 h 2379"/>
                <a:gd name="T4" fmla="*/ 2147483647 w 1932"/>
                <a:gd name="T5" fmla="*/ 2147483647 h 2379"/>
                <a:gd name="T6" fmla="*/ 2147483647 w 1932"/>
                <a:gd name="T7" fmla="*/ 2147483647 h 2379"/>
                <a:gd name="T8" fmla="*/ 2147483647 w 1932"/>
                <a:gd name="T9" fmla="*/ 0 h 2379"/>
                <a:gd name="T10" fmla="*/ 0 w 1932"/>
                <a:gd name="T11" fmla="*/ 2147483647 h 2379"/>
                <a:gd name="T12" fmla="*/ 0 w 1932"/>
                <a:gd name="T13" fmla="*/ 2147483647 h 2379"/>
                <a:gd name="T14" fmla="*/ 0 60000 65536"/>
                <a:gd name="T15" fmla="*/ 0 60000 65536"/>
                <a:gd name="T16" fmla="*/ 0 60000 65536"/>
                <a:gd name="T17" fmla="*/ 0 60000 65536"/>
                <a:gd name="T18" fmla="*/ 0 60000 65536"/>
                <a:gd name="T19" fmla="*/ 0 60000 65536"/>
                <a:gd name="T20" fmla="*/ 0 60000 65536"/>
                <a:gd name="T21" fmla="*/ 0 w 1932"/>
                <a:gd name="T22" fmla="*/ 0 h 2379"/>
                <a:gd name="T23" fmla="*/ 1932 w 1932"/>
                <a:gd name="T24" fmla="*/ 2379 h 237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32" h="2379">
                  <a:moveTo>
                    <a:pt x="0" y="2379"/>
                  </a:moveTo>
                  <a:lnTo>
                    <a:pt x="966" y="2038"/>
                  </a:lnTo>
                  <a:lnTo>
                    <a:pt x="1932" y="2379"/>
                  </a:lnTo>
                  <a:lnTo>
                    <a:pt x="1932" y="717"/>
                  </a:lnTo>
                  <a:lnTo>
                    <a:pt x="966" y="0"/>
                  </a:lnTo>
                  <a:lnTo>
                    <a:pt x="0" y="717"/>
                  </a:lnTo>
                  <a:lnTo>
                    <a:pt x="0" y="2379"/>
                  </a:lnTo>
                  <a:close/>
                </a:path>
              </a:pathLst>
            </a:custGeom>
            <a:solidFill>
              <a:srgbClr val="E0D2C6"/>
            </a:solidFill>
            <a:ln w="9525">
              <a:solidFill>
                <a:srgbClr val="000000"/>
              </a:solidFill>
              <a:round/>
              <a:headEnd/>
              <a:tailEnd/>
            </a:ln>
          </p:spPr>
          <p:txBody>
            <a:bodyPr/>
            <a:lstStyle/>
            <a:p>
              <a:endParaRPr lang="fr-FR" b="1"/>
            </a:p>
          </p:txBody>
        </p:sp>
        <p:sp>
          <p:nvSpPr>
            <p:cNvPr id="119" name="Rectangle 21"/>
            <p:cNvSpPr>
              <a:spLocks noChangeArrowheads="1"/>
            </p:cNvSpPr>
            <p:nvPr/>
          </p:nvSpPr>
          <p:spPr bwMode="auto">
            <a:xfrm>
              <a:off x="4425364" y="5816185"/>
              <a:ext cx="127409"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sz="2200" b="1">
                  <a:solidFill>
                    <a:srgbClr val="999999"/>
                  </a:solidFill>
                  <a:latin typeface="Arial" panose="020B0604020202020204" pitchFamily="34" charset="0"/>
                </a:defRPr>
              </a:lvl1pPr>
              <a:lvl2pPr marL="742950" indent="-285750" eaLnBrk="0" hangingPunct="0">
                <a:defRPr sz="2200" b="1">
                  <a:solidFill>
                    <a:srgbClr val="999999"/>
                  </a:solidFill>
                  <a:latin typeface="Arial" panose="020B0604020202020204" pitchFamily="34" charset="0"/>
                </a:defRPr>
              </a:lvl2pPr>
              <a:lvl3pPr marL="1143000" indent="-228600" eaLnBrk="0" hangingPunct="0">
                <a:defRPr sz="2200" b="1">
                  <a:solidFill>
                    <a:srgbClr val="999999"/>
                  </a:solidFill>
                  <a:latin typeface="Arial" panose="020B0604020202020204" pitchFamily="34" charset="0"/>
                </a:defRPr>
              </a:lvl3pPr>
              <a:lvl4pPr marL="1600200" indent="-228600" eaLnBrk="0" hangingPunct="0">
                <a:defRPr sz="2200" b="1">
                  <a:solidFill>
                    <a:srgbClr val="999999"/>
                  </a:solidFill>
                  <a:latin typeface="Arial" panose="020B0604020202020204" pitchFamily="34" charset="0"/>
                </a:defRPr>
              </a:lvl4pPr>
              <a:lvl5pPr marL="2057400" indent="-228600" eaLnBrk="0" hangingPunct="0">
                <a:defRPr sz="2200" b="1">
                  <a:solidFill>
                    <a:srgbClr val="999999"/>
                  </a:solidFill>
                  <a:latin typeface="Arial" panose="020B0604020202020204" pitchFamily="34" charset="0"/>
                </a:defRPr>
              </a:lvl5pPr>
              <a:lvl6pPr marL="2514600" indent="-228600" eaLnBrk="0" fontAlgn="base" hangingPunct="0">
                <a:spcBef>
                  <a:spcPct val="0"/>
                </a:spcBef>
                <a:spcAft>
                  <a:spcPct val="0"/>
                </a:spcAft>
                <a:defRPr sz="2200" b="1">
                  <a:solidFill>
                    <a:srgbClr val="999999"/>
                  </a:solidFill>
                  <a:latin typeface="Arial" panose="020B0604020202020204" pitchFamily="34" charset="0"/>
                </a:defRPr>
              </a:lvl6pPr>
              <a:lvl7pPr marL="2971800" indent="-228600" eaLnBrk="0" fontAlgn="base" hangingPunct="0">
                <a:spcBef>
                  <a:spcPct val="0"/>
                </a:spcBef>
                <a:spcAft>
                  <a:spcPct val="0"/>
                </a:spcAft>
                <a:defRPr sz="2200" b="1">
                  <a:solidFill>
                    <a:srgbClr val="999999"/>
                  </a:solidFill>
                  <a:latin typeface="Arial" panose="020B0604020202020204" pitchFamily="34" charset="0"/>
                </a:defRPr>
              </a:lvl7pPr>
              <a:lvl8pPr marL="3429000" indent="-228600" eaLnBrk="0" fontAlgn="base" hangingPunct="0">
                <a:spcBef>
                  <a:spcPct val="0"/>
                </a:spcBef>
                <a:spcAft>
                  <a:spcPct val="0"/>
                </a:spcAft>
                <a:defRPr sz="2200" b="1">
                  <a:solidFill>
                    <a:srgbClr val="999999"/>
                  </a:solidFill>
                  <a:latin typeface="Arial" panose="020B0604020202020204" pitchFamily="34" charset="0"/>
                </a:defRPr>
              </a:lvl8pPr>
              <a:lvl9pPr marL="3886200" indent="-228600" eaLnBrk="0" fontAlgn="base" hangingPunct="0">
                <a:spcBef>
                  <a:spcPct val="0"/>
                </a:spcBef>
                <a:spcAft>
                  <a:spcPct val="0"/>
                </a:spcAft>
                <a:defRPr sz="2200" b="1">
                  <a:solidFill>
                    <a:srgbClr val="999999"/>
                  </a:solidFill>
                  <a:latin typeface="Arial" panose="020B0604020202020204" pitchFamily="34" charset="0"/>
                </a:defRPr>
              </a:lvl9pPr>
            </a:lstStyle>
            <a:p>
              <a:r>
                <a:rPr lang="de-DE" sz="1000">
                  <a:solidFill>
                    <a:srgbClr val="000000"/>
                  </a:solidFill>
                  <a:cs typeface="Arial" panose="020B0604020202020204" pitchFamily="34" charset="0"/>
                </a:rPr>
                <a:t>…</a:t>
              </a:r>
            </a:p>
          </p:txBody>
        </p:sp>
        <p:sp>
          <p:nvSpPr>
            <p:cNvPr id="120" name="Freeform 22"/>
            <p:cNvSpPr>
              <a:spLocks/>
            </p:cNvSpPr>
            <p:nvPr/>
          </p:nvSpPr>
          <p:spPr bwMode="auto">
            <a:xfrm>
              <a:off x="600204" y="5556628"/>
              <a:ext cx="1067049" cy="887406"/>
            </a:xfrm>
            <a:custGeom>
              <a:avLst/>
              <a:gdLst>
                <a:gd name="T0" fmla="*/ 0 w 1931"/>
                <a:gd name="T1" fmla="*/ 2147483647 h 2379"/>
                <a:gd name="T2" fmla="*/ 2147483647 w 1931"/>
                <a:gd name="T3" fmla="*/ 2147483647 h 2379"/>
                <a:gd name="T4" fmla="*/ 2147483647 w 1931"/>
                <a:gd name="T5" fmla="*/ 2147483647 h 2379"/>
                <a:gd name="T6" fmla="*/ 2147483647 w 1931"/>
                <a:gd name="T7" fmla="*/ 2147483647 h 2379"/>
                <a:gd name="T8" fmla="*/ 2147483647 w 1931"/>
                <a:gd name="T9" fmla="*/ 0 h 2379"/>
                <a:gd name="T10" fmla="*/ 0 w 1931"/>
                <a:gd name="T11" fmla="*/ 2147483647 h 2379"/>
                <a:gd name="T12" fmla="*/ 0 w 1931"/>
                <a:gd name="T13" fmla="*/ 2147483647 h 2379"/>
                <a:gd name="T14" fmla="*/ 0 60000 65536"/>
                <a:gd name="T15" fmla="*/ 0 60000 65536"/>
                <a:gd name="T16" fmla="*/ 0 60000 65536"/>
                <a:gd name="T17" fmla="*/ 0 60000 65536"/>
                <a:gd name="T18" fmla="*/ 0 60000 65536"/>
                <a:gd name="T19" fmla="*/ 0 60000 65536"/>
                <a:gd name="T20" fmla="*/ 0 60000 65536"/>
                <a:gd name="T21" fmla="*/ 0 w 1931"/>
                <a:gd name="T22" fmla="*/ 0 h 2379"/>
                <a:gd name="T23" fmla="*/ 1931 w 1931"/>
                <a:gd name="T24" fmla="*/ 2379 h 237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31" h="2379">
                  <a:moveTo>
                    <a:pt x="0" y="2379"/>
                  </a:moveTo>
                  <a:lnTo>
                    <a:pt x="966" y="2038"/>
                  </a:lnTo>
                  <a:lnTo>
                    <a:pt x="1931" y="2379"/>
                  </a:lnTo>
                  <a:lnTo>
                    <a:pt x="1931" y="716"/>
                  </a:lnTo>
                  <a:lnTo>
                    <a:pt x="966" y="0"/>
                  </a:lnTo>
                  <a:lnTo>
                    <a:pt x="0" y="716"/>
                  </a:lnTo>
                  <a:lnTo>
                    <a:pt x="0" y="2379"/>
                  </a:lnTo>
                  <a:close/>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b="1"/>
            </a:p>
          </p:txBody>
        </p:sp>
        <p:sp>
          <p:nvSpPr>
            <p:cNvPr id="121" name="Freeform 23"/>
            <p:cNvSpPr>
              <a:spLocks/>
            </p:cNvSpPr>
            <p:nvPr/>
          </p:nvSpPr>
          <p:spPr bwMode="auto">
            <a:xfrm>
              <a:off x="281989" y="5595231"/>
              <a:ext cx="1335404" cy="887406"/>
            </a:xfrm>
            <a:custGeom>
              <a:avLst/>
              <a:gdLst>
                <a:gd name="T0" fmla="*/ 0 w 1931"/>
                <a:gd name="T1" fmla="*/ 2147483647 h 2379"/>
                <a:gd name="T2" fmla="*/ 2147483647 w 1931"/>
                <a:gd name="T3" fmla="*/ 2147483647 h 2379"/>
                <a:gd name="T4" fmla="*/ 2147483647 w 1931"/>
                <a:gd name="T5" fmla="*/ 2147483647 h 2379"/>
                <a:gd name="T6" fmla="*/ 2147483647 w 1931"/>
                <a:gd name="T7" fmla="*/ 2147483647 h 2379"/>
                <a:gd name="T8" fmla="*/ 2147483647 w 1931"/>
                <a:gd name="T9" fmla="*/ 0 h 2379"/>
                <a:gd name="T10" fmla="*/ 0 w 1931"/>
                <a:gd name="T11" fmla="*/ 2147483647 h 2379"/>
                <a:gd name="T12" fmla="*/ 0 w 1931"/>
                <a:gd name="T13" fmla="*/ 2147483647 h 2379"/>
                <a:gd name="T14" fmla="*/ 0 60000 65536"/>
                <a:gd name="T15" fmla="*/ 0 60000 65536"/>
                <a:gd name="T16" fmla="*/ 0 60000 65536"/>
                <a:gd name="T17" fmla="*/ 0 60000 65536"/>
                <a:gd name="T18" fmla="*/ 0 60000 65536"/>
                <a:gd name="T19" fmla="*/ 0 60000 65536"/>
                <a:gd name="T20" fmla="*/ 0 60000 65536"/>
                <a:gd name="T21" fmla="*/ 0 w 1931"/>
                <a:gd name="T22" fmla="*/ 0 h 2379"/>
                <a:gd name="T23" fmla="*/ 1931 w 1931"/>
                <a:gd name="T24" fmla="*/ 2379 h 237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31" h="2379">
                  <a:moveTo>
                    <a:pt x="0" y="2379"/>
                  </a:moveTo>
                  <a:lnTo>
                    <a:pt x="965" y="2038"/>
                  </a:lnTo>
                  <a:lnTo>
                    <a:pt x="1931" y="2379"/>
                  </a:lnTo>
                  <a:lnTo>
                    <a:pt x="1931" y="717"/>
                  </a:lnTo>
                  <a:lnTo>
                    <a:pt x="965" y="0"/>
                  </a:lnTo>
                  <a:lnTo>
                    <a:pt x="0" y="717"/>
                  </a:lnTo>
                  <a:lnTo>
                    <a:pt x="0" y="2379"/>
                  </a:lnTo>
                  <a:close/>
                </a:path>
              </a:pathLst>
            </a:custGeom>
            <a:solidFill>
              <a:srgbClr val="E0D2C6"/>
            </a:solidFill>
            <a:ln w="9525">
              <a:solidFill>
                <a:srgbClr val="000000"/>
              </a:solidFill>
              <a:round/>
              <a:headEnd/>
              <a:tailEnd/>
            </a:ln>
          </p:spPr>
          <p:txBody>
            <a:bodyPr/>
            <a:lstStyle/>
            <a:p>
              <a:endParaRPr lang="fr-FR" b="1"/>
            </a:p>
          </p:txBody>
        </p:sp>
        <p:sp>
          <p:nvSpPr>
            <p:cNvPr id="122" name="Freeform 24"/>
            <p:cNvSpPr>
              <a:spLocks/>
            </p:cNvSpPr>
            <p:nvPr/>
          </p:nvSpPr>
          <p:spPr bwMode="auto">
            <a:xfrm>
              <a:off x="2814053" y="5429497"/>
              <a:ext cx="1067049" cy="887406"/>
            </a:xfrm>
            <a:custGeom>
              <a:avLst/>
              <a:gdLst>
                <a:gd name="T0" fmla="*/ 0 w 1931"/>
                <a:gd name="T1" fmla="*/ 2147483647 h 2379"/>
                <a:gd name="T2" fmla="*/ 2147483647 w 1931"/>
                <a:gd name="T3" fmla="*/ 2147483647 h 2379"/>
                <a:gd name="T4" fmla="*/ 2147483647 w 1931"/>
                <a:gd name="T5" fmla="*/ 2147483647 h 2379"/>
                <a:gd name="T6" fmla="*/ 2147483647 w 1931"/>
                <a:gd name="T7" fmla="*/ 2147483647 h 2379"/>
                <a:gd name="T8" fmla="*/ 2147483647 w 1931"/>
                <a:gd name="T9" fmla="*/ 0 h 2379"/>
                <a:gd name="T10" fmla="*/ 0 w 1931"/>
                <a:gd name="T11" fmla="*/ 2147483647 h 2379"/>
                <a:gd name="T12" fmla="*/ 0 w 1931"/>
                <a:gd name="T13" fmla="*/ 2147483647 h 2379"/>
                <a:gd name="T14" fmla="*/ 0 60000 65536"/>
                <a:gd name="T15" fmla="*/ 0 60000 65536"/>
                <a:gd name="T16" fmla="*/ 0 60000 65536"/>
                <a:gd name="T17" fmla="*/ 0 60000 65536"/>
                <a:gd name="T18" fmla="*/ 0 60000 65536"/>
                <a:gd name="T19" fmla="*/ 0 60000 65536"/>
                <a:gd name="T20" fmla="*/ 0 60000 65536"/>
                <a:gd name="T21" fmla="*/ 0 w 1931"/>
                <a:gd name="T22" fmla="*/ 0 h 2379"/>
                <a:gd name="T23" fmla="*/ 1931 w 1931"/>
                <a:gd name="T24" fmla="*/ 2379 h 237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31" h="2379">
                  <a:moveTo>
                    <a:pt x="0" y="2379"/>
                  </a:moveTo>
                  <a:lnTo>
                    <a:pt x="965" y="2038"/>
                  </a:lnTo>
                  <a:lnTo>
                    <a:pt x="1931" y="2379"/>
                  </a:lnTo>
                  <a:lnTo>
                    <a:pt x="1931" y="716"/>
                  </a:lnTo>
                  <a:lnTo>
                    <a:pt x="965" y="0"/>
                  </a:lnTo>
                  <a:lnTo>
                    <a:pt x="0" y="716"/>
                  </a:lnTo>
                  <a:lnTo>
                    <a:pt x="0" y="2379"/>
                  </a:lnTo>
                  <a:close/>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b="1"/>
            </a:p>
          </p:txBody>
        </p:sp>
        <p:sp>
          <p:nvSpPr>
            <p:cNvPr id="123" name="Freeform 25"/>
            <p:cNvSpPr>
              <a:spLocks/>
            </p:cNvSpPr>
            <p:nvPr/>
          </p:nvSpPr>
          <p:spPr bwMode="auto">
            <a:xfrm>
              <a:off x="2709275" y="5516713"/>
              <a:ext cx="1185097" cy="892559"/>
            </a:xfrm>
            <a:custGeom>
              <a:avLst/>
              <a:gdLst>
                <a:gd name="T0" fmla="*/ 0 w 1931"/>
                <a:gd name="T1" fmla="*/ 2147483647 h 2379"/>
                <a:gd name="T2" fmla="*/ 2147483647 w 1931"/>
                <a:gd name="T3" fmla="*/ 2147483647 h 2379"/>
                <a:gd name="T4" fmla="*/ 2147483647 w 1931"/>
                <a:gd name="T5" fmla="*/ 2147483647 h 2379"/>
                <a:gd name="T6" fmla="*/ 2147483647 w 1931"/>
                <a:gd name="T7" fmla="*/ 2147483647 h 2379"/>
                <a:gd name="T8" fmla="*/ 2147483647 w 1931"/>
                <a:gd name="T9" fmla="*/ 0 h 2379"/>
                <a:gd name="T10" fmla="*/ 0 w 1931"/>
                <a:gd name="T11" fmla="*/ 2147483647 h 2379"/>
                <a:gd name="T12" fmla="*/ 0 w 1931"/>
                <a:gd name="T13" fmla="*/ 2147483647 h 2379"/>
                <a:gd name="T14" fmla="*/ 0 60000 65536"/>
                <a:gd name="T15" fmla="*/ 0 60000 65536"/>
                <a:gd name="T16" fmla="*/ 0 60000 65536"/>
                <a:gd name="T17" fmla="*/ 0 60000 65536"/>
                <a:gd name="T18" fmla="*/ 0 60000 65536"/>
                <a:gd name="T19" fmla="*/ 0 60000 65536"/>
                <a:gd name="T20" fmla="*/ 0 60000 65536"/>
                <a:gd name="T21" fmla="*/ 0 w 1931"/>
                <a:gd name="T22" fmla="*/ 0 h 2379"/>
                <a:gd name="T23" fmla="*/ 1931 w 1931"/>
                <a:gd name="T24" fmla="*/ 2379 h 237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31" h="2379">
                  <a:moveTo>
                    <a:pt x="0" y="2379"/>
                  </a:moveTo>
                  <a:lnTo>
                    <a:pt x="966" y="2038"/>
                  </a:lnTo>
                  <a:lnTo>
                    <a:pt x="1931" y="2379"/>
                  </a:lnTo>
                  <a:lnTo>
                    <a:pt x="1931" y="717"/>
                  </a:lnTo>
                  <a:lnTo>
                    <a:pt x="966" y="0"/>
                  </a:lnTo>
                  <a:lnTo>
                    <a:pt x="0" y="717"/>
                  </a:lnTo>
                  <a:lnTo>
                    <a:pt x="0" y="2379"/>
                  </a:lnTo>
                  <a:close/>
                </a:path>
              </a:pathLst>
            </a:custGeom>
            <a:solidFill>
              <a:srgbClr val="E0D2C6"/>
            </a:solidFill>
            <a:ln w="9525">
              <a:solidFill>
                <a:srgbClr val="000000"/>
              </a:solidFill>
              <a:round/>
              <a:headEnd/>
              <a:tailEnd/>
            </a:ln>
          </p:spPr>
          <p:txBody>
            <a:bodyPr/>
            <a:lstStyle/>
            <a:p>
              <a:pPr eaLnBrk="0" hangingPunct="0"/>
              <a:endParaRPr lang="de-DE" sz="1000" b="1" dirty="0">
                <a:latin typeface="Arial" panose="020B0604020202020204" pitchFamily="34" charset="0"/>
              </a:endParaRPr>
            </a:p>
          </p:txBody>
        </p:sp>
        <p:sp>
          <p:nvSpPr>
            <p:cNvPr id="124" name="Rectangle 26"/>
            <p:cNvSpPr>
              <a:spLocks noChangeArrowheads="1"/>
            </p:cNvSpPr>
            <p:nvPr/>
          </p:nvSpPr>
          <p:spPr bwMode="auto">
            <a:xfrm>
              <a:off x="3280776" y="5816185"/>
              <a:ext cx="127409"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sz="2200" b="1">
                  <a:solidFill>
                    <a:srgbClr val="999999"/>
                  </a:solidFill>
                  <a:latin typeface="Arial" panose="020B0604020202020204" pitchFamily="34" charset="0"/>
                </a:defRPr>
              </a:lvl1pPr>
              <a:lvl2pPr marL="742950" indent="-285750" eaLnBrk="0" hangingPunct="0">
                <a:defRPr sz="2200" b="1">
                  <a:solidFill>
                    <a:srgbClr val="999999"/>
                  </a:solidFill>
                  <a:latin typeface="Arial" panose="020B0604020202020204" pitchFamily="34" charset="0"/>
                </a:defRPr>
              </a:lvl2pPr>
              <a:lvl3pPr marL="1143000" indent="-228600" eaLnBrk="0" hangingPunct="0">
                <a:defRPr sz="2200" b="1">
                  <a:solidFill>
                    <a:srgbClr val="999999"/>
                  </a:solidFill>
                  <a:latin typeface="Arial" panose="020B0604020202020204" pitchFamily="34" charset="0"/>
                </a:defRPr>
              </a:lvl3pPr>
              <a:lvl4pPr marL="1600200" indent="-228600" eaLnBrk="0" hangingPunct="0">
                <a:defRPr sz="2200" b="1">
                  <a:solidFill>
                    <a:srgbClr val="999999"/>
                  </a:solidFill>
                  <a:latin typeface="Arial" panose="020B0604020202020204" pitchFamily="34" charset="0"/>
                </a:defRPr>
              </a:lvl4pPr>
              <a:lvl5pPr marL="2057400" indent="-228600" eaLnBrk="0" hangingPunct="0">
                <a:defRPr sz="2200" b="1">
                  <a:solidFill>
                    <a:srgbClr val="999999"/>
                  </a:solidFill>
                  <a:latin typeface="Arial" panose="020B0604020202020204" pitchFamily="34" charset="0"/>
                </a:defRPr>
              </a:lvl5pPr>
              <a:lvl6pPr marL="2514600" indent="-228600" eaLnBrk="0" fontAlgn="base" hangingPunct="0">
                <a:spcBef>
                  <a:spcPct val="0"/>
                </a:spcBef>
                <a:spcAft>
                  <a:spcPct val="0"/>
                </a:spcAft>
                <a:defRPr sz="2200" b="1">
                  <a:solidFill>
                    <a:srgbClr val="999999"/>
                  </a:solidFill>
                  <a:latin typeface="Arial" panose="020B0604020202020204" pitchFamily="34" charset="0"/>
                </a:defRPr>
              </a:lvl6pPr>
              <a:lvl7pPr marL="2971800" indent="-228600" eaLnBrk="0" fontAlgn="base" hangingPunct="0">
                <a:spcBef>
                  <a:spcPct val="0"/>
                </a:spcBef>
                <a:spcAft>
                  <a:spcPct val="0"/>
                </a:spcAft>
                <a:defRPr sz="2200" b="1">
                  <a:solidFill>
                    <a:srgbClr val="999999"/>
                  </a:solidFill>
                  <a:latin typeface="Arial" panose="020B0604020202020204" pitchFamily="34" charset="0"/>
                </a:defRPr>
              </a:lvl7pPr>
              <a:lvl8pPr marL="3429000" indent="-228600" eaLnBrk="0" fontAlgn="base" hangingPunct="0">
                <a:spcBef>
                  <a:spcPct val="0"/>
                </a:spcBef>
                <a:spcAft>
                  <a:spcPct val="0"/>
                </a:spcAft>
                <a:defRPr sz="2200" b="1">
                  <a:solidFill>
                    <a:srgbClr val="999999"/>
                  </a:solidFill>
                  <a:latin typeface="Arial" panose="020B0604020202020204" pitchFamily="34" charset="0"/>
                </a:defRPr>
              </a:lvl8pPr>
              <a:lvl9pPr marL="3886200" indent="-228600" eaLnBrk="0" fontAlgn="base" hangingPunct="0">
                <a:spcBef>
                  <a:spcPct val="0"/>
                </a:spcBef>
                <a:spcAft>
                  <a:spcPct val="0"/>
                </a:spcAft>
                <a:defRPr sz="2200" b="1">
                  <a:solidFill>
                    <a:srgbClr val="999999"/>
                  </a:solidFill>
                  <a:latin typeface="Arial" panose="020B0604020202020204" pitchFamily="34" charset="0"/>
                </a:defRPr>
              </a:lvl9pPr>
            </a:lstStyle>
            <a:p>
              <a:r>
                <a:rPr lang="de-DE" sz="1000" dirty="0">
                  <a:solidFill>
                    <a:srgbClr val="000000"/>
                  </a:solidFill>
                  <a:cs typeface="Arial" panose="020B0604020202020204" pitchFamily="34" charset="0"/>
                </a:rPr>
                <a:t>…</a:t>
              </a:r>
            </a:p>
          </p:txBody>
        </p:sp>
        <p:sp>
          <p:nvSpPr>
            <p:cNvPr id="125" name="Rectangle 28"/>
            <p:cNvSpPr>
              <a:spLocks noChangeArrowheads="1"/>
            </p:cNvSpPr>
            <p:nvPr/>
          </p:nvSpPr>
          <p:spPr bwMode="auto">
            <a:xfrm>
              <a:off x="402639" y="5266909"/>
              <a:ext cx="1323519"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sz="2200" b="1">
                  <a:solidFill>
                    <a:srgbClr val="999999"/>
                  </a:solidFill>
                  <a:latin typeface="Arial" panose="020B0604020202020204" pitchFamily="34" charset="0"/>
                </a:defRPr>
              </a:lvl1pPr>
              <a:lvl2pPr marL="742950" indent="-285750" eaLnBrk="0" hangingPunct="0">
                <a:defRPr sz="2200" b="1">
                  <a:solidFill>
                    <a:srgbClr val="999999"/>
                  </a:solidFill>
                  <a:latin typeface="Arial" panose="020B0604020202020204" pitchFamily="34" charset="0"/>
                </a:defRPr>
              </a:lvl2pPr>
              <a:lvl3pPr marL="1143000" indent="-228600" eaLnBrk="0" hangingPunct="0">
                <a:defRPr sz="2200" b="1">
                  <a:solidFill>
                    <a:srgbClr val="999999"/>
                  </a:solidFill>
                  <a:latin typeface="Arial" panose="020B0604020202020204" pitchFamily="34" charset="0"/>
                </a:defRPr>
              </a:lvl3pPr>
              <a:lvl4pPr marL="1600200" indent="-228600" eaLnBrk="0" hangingPunct="0">
                <a:defRPr sz="2200" b="1">
                  <a:solidFill>
                    <a:srgbClr val="999999"/>
                  </a:solidFill>
                  <a:latin typeface="Arial" panose="020B0604020202020204" pitchFamily="34" charset="0"/>
                </a:defRPr>
              </a:lvl4pPr>
              <a:lvl5pPr marL="2057400" indent="-228600" eaLnBrk="0" hangingPunct="0">
                <a:defRPr sz="2200" b="1">
                  <a:solidFill>
                    <a:srgbClr val="999999"/>
                  </a:solidFill>
                  <a:latin typeface="Arial" panose="020B0604020202020204" pitchFamily="34" charset="0"/>
                </a:defRPr>
              </a:lvl5pPr>
              <a:lvl6pPr marL="2514600" indent="-228600" eaLnBrk="0" fontAlgn="base" hangingPunct="0">
                <a:spcBef>
                  <a:spcPct val="0"/>
                </a:spcBef>
                <a:spcAft>
                  <a:spcPct val="0"/>
                </a:spcAft>
                <a:defRPr sz="2200" b="1">
                  <a:solidFill>
                    <a:srgbClr val="999999"/>
                  </a:solidFill>
                  <a:latin typeface="Arial" panose="020B0604020202020204" pitchFamily="34" charset="0"/>
                </a:defRPr>
              </a:lvl6pPr>
              <a:lvl7pPr marL="2971800" indent="-228600" eaLnBrk="0" fontAlgn="base" hangingPunct="0">
                <a:spcBef>
                  <a:spcPct val="0"/>
                </a:spcBef>
                <a:spcAft>
                  <a:spcPct val="0"/>
                </a:spcAft>
                <a:defRPr sz="2200" b="1">
                  <a:solidFill>
                    <a:srgbClr val="999999"/>
                  </a:solidFill>
                  <a:latin typeface="Arial" panose="020B0604020202020204" pitchFamily="34" charset="0"/>
                </a:defRPr>
              </a:lvl7pPr>
              <a:lvl8pPr marL="3429000" indent="-228600" eaLnBrk="0" fontAlgn="base" hangingPunct="0">
                <a:spcBef>
                  <a:spcPct val="0"/>
                </a:spcBef>
                <a:spcAft>
                  <a:spcPct val="0"/>
                </a:spcAft>
                <a:defRPr sz="2200" b="1">
                  <a:solidFill>
                    <a:srgbClr val="999999"/>
                  </a:solidFill>
                  <a:latin typeface="Arial" panose="020B0604020202020204" pitchFamily="34" charset="0"/>
                </a:defRPr>
              </a:lvl8pPr>
              <a:lvl9pPr marL="3886200" indent="-228600" eaLnBrk="0" fontAlgn="base" hangingPunct="0">
                <a:spcBef>
                  <a:spcPct val="0"/>
                </a:spcBef>
                <a:spcAft>
                  <a:spcPct val="0"/>
                </a:spcAft>
                <a:defRPr sz="2200" b="1">
                  <a:solidFill>
                    <a:srgbClr val="999999"/>
                  </a:solidFill>
                  <a:latin typeface="Arial" panose="020B0604020202020204" pitchFamily="34" charset="0"/>
                </a:defRPr>
              </a:lvl9pPr>
            </a:lstStyle>
            <a:p>
              <a:r>
                <a:rPr lang="fr-FR" sz="1000">
                  <a:solidFill>
                    <a:schemeClr val="tx1"/>
                  </a:solidFill>
                </a:rPr>
                <a:t>Processus de soutien</a:t>
              </a:r>
              <a:endParaRPr lang="de-DE" sz="1000">
                <a:solidFill>
                  <a:schemeClr val="tx1"/>
                </a:solidFill>
              </a:endParaRPr>
            </a:p>
          </p:txBody>
        </p:sp>
        <p:sp>
          <p:nvSpPr>
            <p:cNvPr id="126" name="Freeform 29"/>
            <p:cNvSpPr>
              <a:spLocks/>
            </p:cNvSpPr>
            <p:nvPr/>
          </p:nvSpPr>
          <p:spPr bwMode="auto">
            <a:xfrm>
              <a:off x="1752528" y="5530203"/>
              <a:ext cx="1067049" cy="887406"/>
            </a:xfrm>
            <a:custGeom>
              <a:avLst/>
              <a:gdLst>
                <a:gd name="T0" fmla="*/ 0 w 1932"/>
                <a:gd name="T1" fmla="*/ 2147483647 h 2379"/>
                <a:gd name="T2" fmla="*/ 2147483647 w 1932"/>
                <a:gd name="T3" fmla="*/ 2147483647 h 2379"/>
                <a:gd name="T4" fmla="*/ 2147483647 w 1932"/>
                <a:gd name="T5" fmla="*/ 2147483647 h 2379"/>
                <a:gd name="T6" fmla="*/ 2147483647 w 1932"/>
                <a:gd name="T7" fmla="*/ 2147483647 h 2379"/>
                <a:gd name="T8" fmla="*/ 2147483647 w 1932"/>
                <a:gd name="T9" fmla="*/ 0 h 2379"/>
                <a:gd name="T10" fmla="*/ 0 w 1932"/>
                <a:gd name="T11" fmla="*/ 2147483647 h 2379"/>
                <a:gd name="T12" fmla="*/ 0 w 1932"/>
                <a:gd name="T13" fmla="*/ 2147483647 h 2379"/>
                <a:gd name="T14" fmla="*/ 0 60000 65536"/>
                <a:gd name="T15" fmla="*/ 0 60000 65536"/>
                <a:gd name="T16" fmla="*/ 0 60000 65536"/>
                <a:gd name="T17" fmla="*/ 0 60000 65536"/>
                <a:gd name="T18" fmla="*/ 0 60000 65536"/>
                <a:gd name="T19" fmla="*/ 0 60000 65536"/>
                <a:gd name="T20" fmla="*/ 0 60000 65536"/>
                <a:gd name="T21" fmla="*/ 0 w 1932"/>
                <a:gd name="T22" fmla="*/ 0 h 2379"/>
                <a:gd name="T23" fmla="*/ 1932 w 1932"/>
                <a:gd name="T24" fmla="*/ 2379 h 237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32" h="2379">
                  <a:moveTo>
                    <a:pt x="0" y="2379"/>
                  </a:moveTo>
                  <a:lnTo>
                    <a:pt x="966" y="2038"/>
                  </a:lnTo>
                  <a:lnTo>
                    <a:pt x="1932" y="2379"/>
                  </a:lnTo>
                  <a:lnTo>
                    <a:pt x="1932" y="716"/>
                  </a:lnTo>
                  <a:lnTo>
                    <a:pt x="966" y="0"/>
                  </a:lnTo>
                  <a:lnTo>
                    <a:pt x="0" y="716"/>
                  </a:lnTo>
                  <a:lnTo>
                    <a:pt x="0" y="2379"/>
                  </a:lnTo>
                  <a:close/>
                </a:path>
              </a:pathLst>
            </a:custGeom>
            <a:solidFill>
              <a:srgbClr val="B3B3B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fr-FR" b="1"/>
            </a:p>
          </p:txBody>
        </p:sp>
        <p:sp>
          <p:nvSpPr>
            <p:cNvPr id="127" name="Freeform 30"/>
            <p:cNvSpPr>
              <a:spLocks/>
            </p:cNvSpPr>
            <p:nvPr/>
          </p:nvSpPr>
          <p:spPr bwMode="auto">
            <a:xfrm>
              <a:off x="1714707" y="5542106"/>
              <a:ext cx="1065457" cy="889116"/>
            </a:xfrm>
            <a:custGeom>
              <a:avLst/>
              <a:gdLst>
                <a:gd name="T0" fmla="*/ 0 w 1931"/>
                <a:gd name="T1" fmla="*/ 2147483647 h 2379"/>
                <a:gd name="T2" fmla="*/ 2147483647 w 1931"/>
                <a:gd name="T3" fmla="*/ 2147483647 h 2379"/>
                <a:gd name="T4" fmla="*/ 2147483647 w 1931"/>
                <a:gd name="T5" fmla="*/ 2147483647 h 2379"/>
                <a:gd name="T6" fmla="*/ 2147483647 w 1931"/>
                <a:gd name="T7" fmla="*/ 2147483647 h 2379"/>
                <a:gd name="T8" fmla="*/ 2147483647 w 1931"/>
                <a:gd name="T9" fmla="*/ 0 h 2379"/>
                <a:gd name="T10" fmla="*/ 0 w 1931"/>
                <a:gd name="T11" fmla="*/ 2147483647 h 2379"/>
                <a:gd name="T12" fmla="*/ 0 w 1931"/>
                <a:gd name="T13" fmla="*/ 2147483647 h 2379"/>
                <a:gd name="T14" fmla="*/ 0 60000 65536"/>
                <a:gd name="T15" fmla="*/ 0 60000 65536"/>
                <a:gd name="T16" fmla="*/ 0 60000 65536"/>
                <a:gd name="T17" fmla="*/ 0 60000 65536"/>
                <a:gd name="T18" fmla="*/ 0 60000 65536"/>
                <a:gd name="T19" fmla="*/ 0 60000 65536"/>
                <a:gd name="T20" fmla="*/ 0 60000 65536"/>
                <a:gd name="T21" fmla="*/ 0 w 1931"/>
                <a:gd name="T22" fmla="*/ 0 h 2379"/>
                <a:gd name="T23" fmla="*/ 1931 w 1931"/>
                <a:gd name="T24" fmla="*/ 2379 h 237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31" h="2379">
                  <a:moveTo>
                    <a:pt x="0" y="2379"/>
                  </a:moveTo>
                  <a:lnTo>
                    <a:pt x="965" y="2038"/>
                  </a:lnTo>
                  <a:lnTo>
                    <a:pt x="1931" y="2379"/>
                  </a:lnTo>
                  <a:lnTo>
                    <a:pt x="1931" y="717"/>
                  </a:lnTo>
                  <a:lnTo>
                    <a:pt x="965" y="0"/>
                  </a:lnTo>
                  <a:lnTo>
                    <a:pt x="0" y="717"/>
                  </a:lnTo>
                  <a:lnTo>
                    <a:pt x="0" y="2379"/>
                  </a:lnTo>
                  <a:close/>
                </a:path>
              </a:pathLst>
            </a:custGeom>
            <a:solidFill>
              <a:srgbClr val="E0D2C6"/>
            </a:solidFill>
            <a:ln w="9525">
              <a:solidFill>
                <a:srgbClr val="000000"/>
              </a:solidFill>
              <a:round/>
              <a:headEnd/>
              <a:tailEnd/>
            </a:ln>
          </p:spPr>
          <p:txBody>
            <a:bodyPr/>
            <a:lstStyle/>
            <a:p>
              <a:endParaRPr lang="fr-FR" b="1"/>
            </a:p>
          </p:txBody>
        </p:sp>
        <p:sp>
          <p:nvSpPr>
            <p:cNvPr id="128" name="Rectangle 31"/>
            <p:cNvSpPr>
              <a:spLocks noChangeArrowheads="1"/>
            </p:cNvSpPr>
            <p:nvPr/>
          </p:nvSpPr>
          <p:spPr bwMode="auto">
            <a:xfrm>
              <a:off x="295904" y="5870866"/>
              <a:ext cx="143653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sz="2200" b="1">
                  <a:solidFill>
                    <a:srgbClr val="999999"/>
                  </a:solidFill>
                  <a:latin typeface="Arial" panose="020B0604020202020204" pitchFamily="34" charset="0"/>
                </a:defRPr>
              </a:lvl1pPr>
              <a:lvl2pPr marL="742950" indent="-285750" eaLnBrk="0" hangingPunct="0">
                <a:defRPr sz="2200" b="1">
                  <a:solidFill>
                    <a:srgbClr val="999999"/>
                  </a:solidFill>
                  <a:latin typeface="Arial" panose="020B0604020202020204" pitchFamily="34" charset="0"/>
                </a:defRPr>
              </a:lvl2pPr>
              <a:lvl3pPr marL="1143000" indent="-228600" eaLnBrk="0" hangingPunct="0">
                <a:defRPr sz="2200" b="1">
                  <a:solidFill>
                    <a:srgbClr val="999999"/>
                  </a:solidFill>
                  <a:latin typeface="Arial" panose="020B0604020202020204" pitchFamily="34" charset="0"/>
                </a:defRPr>
              </a:lvl3pPr>
              <a:lvl4pPr marL="1600200" indent="-228600" eaLnBrk="0" hangingPunct="0">
                <a:defRPr sz="2200" b="1">
                  <a:solidFill>
                    <a:srgbClr val="999999"/>
                  </a:solidFill>
                  <a:latin typeface="Arial" panose="020B0604020202020204" pitchFamily="34" charset="0"/>
                </a:defRPr>
              </a:lvl4pPr>
              <a:lvl5pPr marL="2057400" indent="-228600" eaLnBrk="0" hangingPunct="0">
                <a:defRPr sz="2200" b="1">
                  <a:solidFill>
                    <a:srgbClr val="999999"/>
                  </a:solidFill>
                  <a:latin typeface="Arial" panose="020B0604020202020204" pitchFamily="34" charset="0"/>
                </a:defRPr>
              </a:lvl5pPr>
              <a:lvl6pPr marL="2514600" indent="-228600" eaLnBrk="0" fontAlgn="base" hangingPunct="0">
                <a:spcBef>
                  <a:spcPct val="0"/>
                </a:spcBef>
                <a:spcAft>
                  <a:spcPct val="0"/>
                </a:spcAft>
                <a:defRPr sz="2200" b="1">
                  <a:solidFill>
                    <a:srgbClr val="999999"/>
                  </a:solidFill>
                  <a:latin typeface="Arial" panose="020B0604020202020204" pitchFamily="34" charset="0"/>
                </a:defRPr>
              </a:lvl6pPr>
              <a:lvl7pPr marL="2971800" indent="-228600" eaLnBrk="0" fontAlgn="base" hangingPunct="0">
                <a:spcBef>
                  <a:spcPct val="0"/>
                </a:spcBef>
                <a:spcAft>
                  <a:spcPct val="0"/>
                </a:spcAft>
                <a:defRPr sz="2200" b="1">
                  <a:solidFill>
                    <a:srgbClr val="999999"/>
                  </a:solidFill>
                  <a:latin typeface="Arial" panose="020B0604020202020204" pitchFamily="34" charset="0"/>
                </a:defRPr>
              </a:lvl7pPr>
              <a:lvl8pPr marL="3429000" indent="-228600" eaLnBrk="0" fontAlgn="base" hangingPunct="0">
                <a:spcBef>
                  <a:spcPct val="0"/>
                </a:spcBef>
                <a:spcAft>
                  <a:spcPct val="0"/>
                </a:spcAft>
                <a:defRPr sz="2200" b="1">
                  <a:solidFill>
                    <a:srgbClr val="999999"/>
                  </a:solidFill>
                  <a:latin typeface="Arial" panose="020B0604020202020204" pitchFamily="34" charset="0"/>
                </a:defRPr>
              </a:lvl8pPr>
              <a:lvl9pPr marL="3886200" indent="-228600" eaLnBrk="0" fontAlgn="base" hangingPunct="0">
                <a:spcBef>
                  <a:spcPct val="0"/>
                </a:spcBef>
                <a:spcAft>
                  <a:spcPct val="0"/>
                </a:spcAft>
                <a:defRPr sz="2200" b="1">
                  <a:solidFill>
                    <a:srgbClr val="999999"/>
                  </a:solidFill>
                  <a:latin typeface="Arial" panose="020B0604020202020204" pitchFamily="34" charset="0"/>
                </a:defRPr>
              </a:lvl9pPr>
            </a:lstStyle>
            <a:p>
              <a:r>
                <a:rPr lang="fr-FR" sz="1000" dirty="0">
                  <a:solidFill>
                    <a:schemeClr val="tx1"/>
                  </a:solidFill>
                </a:rPr>
                <a:t>CEEAC/Organisations Traité COMIFAC </a:t>
              </a:r>
              <a:endParaRPr lang="de-DE" sz="1000" dirty="0">
                <a:solidFill>
                  <a:schemeClr val="tx1"/>
                </a:solidFill>
              </a:endParaRPr>
            </a:p>
          </p:txBody>
        </p:sp>
        <p:sp>
          <p:nvSpPr>
            <p:cNvPr id="129" name="Freeform 32"/>
            <p:cNvSpPr>
              <a:spLocks/>
            </p:cNvSpPr>
            <p:nvPr/>
          </p:nvSpPr>
          <p:spPr bwMode="auto">
            <a:xfrm>
              <a:off x="402640" y="3588494"/>
              <a:ext cx="4609014" cy="424040"/>
            </a:xfrm>
            <a:custGeom>
              <a:avLst/>
              <a:gdLst>
                <a:gd name="T0" fmla="*/ 0 w 2044"/>
                <a:gd name="T1" fmla="*/ 0 h 1359"/>
                <a:gd name="T2" fmla="*/ 0 w 2044"/>
                <a:gd name="T3" fmla="*/ 2147483647 h 1359"/>
                <a:gd name="T4" fmla="*/ 2147483647 w 2044"/>
                <a:gd name="T5" fmla="*/ 2147483647 h 1359"/>
                <a:gd name="T6" fmla="*/ 2147483647 w 2044"/>
                <a:gd name="T7" fmla="*/ 2147483647 h 1359"/>
                <a:gd name="T8" fmla="*/ 2147483647 w 2044"/>
                <a:gd name="T9" fmla="*/ 0 h 1359"/>
                <a:gd name="T10" fmla="*/ 0 w 2044"/>
                <a:gd name="T11" fmla="*/ 0 h 1359"/>
                <a:gd name="T12" fmla="*/ 0 60000 65536"/>
                <a:gd name="T13" fmla="*/ 0 60000 65536"/>
                <a:gd name="T14" fmla="*/ 0 60000 65536"/>
                <a:gd name="T15" fmla="*/ 0 60000 65536"/>
                <a:gd name="T16" fmla="*/ 0 60000 65536"/>
                <a:gd name="T17" fmla="*/ 0 60000 65536"/>
                <a:gd name="T18" fmla="*/ 0 w 2044"/>
                <a:gd name="T19" fmla="*/ 0 h 1359"/>
                <a:gd name="T20" fmla="*/ 2044 w 2044"/>
                <a:gd name="T21" fmla="*/ 1359 h 1359"/>
              </a:gdLst>
              <a:ahLst/>
              <a:cxnLst>
                <a:cxn ang="T12">
                  <a:pos x="T0" y="T1"/>
                </a:cxn>
                <a:cxn ang="T13">
                  <a:pos x="T2" y="T3"/>
                </a:cxn>
                <a:cxn ang="T14">
                  <a:pos x="T4" y="T5"/>
                </a:cxn>
                <a:cxn ang="T15">
                  <a:pos x="T6" y="T7"/>
                </a:cxn>
                <a:cxn ang="T16">
                  <a:pos x="T8" y="T9"/>
                </a:cxn>
                <a:cxn ang="T17">
                  <a:pos x="T10" y="T11"/>
                </a:cxn>
              </a:cxnLst>
              <a:rect l="T18" t="T19" r="T20" b="T21"/>
              <a:pathLst>
                <a:path w="2044" h="1359">
                  <a:moveTo>
                    <a:pt x="0" y="0"/>
                  </a:moveTo>
                  <a:lnTo>
                    <a:pt x="0" y="1359"/>
                  </a:lnTo>
                  <a:lnTo>
                    <a:pt x="1427" y="1359"/>
                  </a:lnTo>
                  <a:lnTo>
                    <a:pt x="2044" y="679"/>
                  </a:lnTo>
                  <a:lnTo>
                    <a:pt x="1427" y="0"/>
                  </a:lnTo>
                  <a:lnTo>
                    <a:pt x="0" y="0"/>
                  </a:lnTo>
                  <a:close/>
                </a:path>
              </a:pathLst>
            </a:custGeom>
            <a:solidFill>
              <a:srgbClr val="D3E0E7"/>
            </a:solidFill>
            <a:ln w="9525">
              <a:solidFill>
                <a:srgbClr val="000000"/>
              </a:solidFill>
              <a:round/>
              <a:headEnd/>
              <a:tailEnd/>
            </a:ln>
          </p:spPr>
          <p:txBody>
            <a:bodyPr/>
            <a:lstStyle/>
            <a:p>
              <a:endParaRPr lang="fr-FR" b="1"/>
            </a:p>
          </p:txBody>
        </p:sp>
        <p:sp>
          <p:nvSpPr>
            <p:cNvPr id="130" name="Rectangle 33"/>
            <p:cNvSpPr>
              <a:spLocks noChangeArrowheads="1"/>
            </p:cNvSpPr>
            <p:nvPr/>
          </p:nvSpPr>
          <p:spPr bwMode="auto">
            <a:xfrm>
              <a:off x="709822" y="3629658"/>
              <a:ext cx="295269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sz="2200" b="1">
                  <a:solidFill>
                    <a:srgbClr val="999999"/>
                  </a:solidFill>
                  <a:latin typeface="Arial" panose="020B0604020202020204" pitchFamily="34" charset="0"/>
                </a:defRPr>
              </a:lvl1pPr>
              <a:lvl2pPr marL="742950" indent="-285750" eaLnBrk="0" hangingPunct="0">
                <a:defRPr sz="2200" b="1">
                  <a:solidFill>
                    <a:srgbClr val="999999"/>
                  </a:solidFill>
                  <a:latin typeface="Arial" panose="020B0604020202020204" pitchFamily="34" charset="0"/>
                </a:defRPr>
              </a:lvl2pPr>
              <a:lvl3pPr marL="1143000" indent="-228600" eaLnBrk="0" hangingPunct="0">
                <a:defRPr sz="2200" b="1">
                  <a:solidFill>
                    <a:srgbClr val="999999"/>
                  </a:solidFill>
                  <a:latin typeface="Arial" panose="020B0604020202020204" pitchFamily="34" charset="0"/>
                </a:defRPr>
              </a:lvl3pPr>
              <a:lvl4pPr marL="1600200" indent="-228600" eaLnBrk="0" hangingPunct="0">
                <a:defRPr sz="2200" b="1">
                  <a:solidFill>
                    <a:srgbClr val="999999"/>
                  </a:solidFill>
                  <a:latin typeface="Arial" panose="020B0604020202020204" pitchFamily="34" charset="0"/>
                </a:defRPr>
              </a:lvl4pPr>
              <a:lvl5pPr marL="2057400" indent="-228600" eaLnBrk="0" hangingPunct="0">
                <a:defRPr sz="2200" b="1">
                  <a:solidFill>
                    <a:srgbClr val="999999"/>
                  </a:solidFill>
                  <a:latin typeface="Arial" panose="020B0604020202020204" pitchFamily="34" charset="0"/>
                </a:defRPr>
              </a:lvl5pPr>
              <a:lvl6pPr marL="2514600" indent="-228600" eaLnBrk="0" fontAlgn="base" hangingPunct="0">
                <a:spcBef>
                  <a:spcPct val="0"/>
                </a:spcBef>
                <a:spcAft>
                  <a:spcPct val="0"/>
                </a:spcAft>
                <a:defRPr sz="2200" b="1">
                  <a:solidFill>
                    <a:srgbClr val="999999"/>
                  </a:solidFill>
                  <a:latin typeface="Arial" panose="020B0604020202020204" pitchFamily="34" charset="0"/>
                </a:defRPr>
              </a:lvl6pPr>
              <a:lvl7pPr marL="2971800" indent="-228600" eaLnBrk="0" fontAlgn="base" hangingPunct="0">
                <a:spcBef>
                  <a:spcPct val="0"/>
                </a:spcBef>
                <a:spcAft>
                  <a:spcPct val="0"/>
                </a:spcAft>
                <a:defRPr sz="2200" b="1">
                  <a:solidFill>
                    <a:srgbClr val="999999"/>
                  </a:solidFill>
                  <a:latin typeface="Arial" panose="020B0604020202020204" pitchFamily="34" charset="0"/>
                </a:defRPr>
              </a:lvl7pPr>
              <a:lvl8pPr marL="3429000" indent="-228600" eaLnBrk="0" fontAlgn="base" hangingPunct="0">
                <a:spcBef>
                  <a:spcPct val="0"/>
                </a:spcBef>
                <a:spcAft>
                  <a:spcPct val="0"/>
                </a:spcAft>
                <a:defRPr sz="2200" b="1">
                  <a:solidFill>
                    <a:srgbClr val="999999"/>
                  </a:solidFill>
                  <a:latin typeface="Arial" panose="020B0604020202020204" pitchFamily="34" charset="0"/>
                </a:defRPr>
              </a:lvl8pPr>
              <a:lvl9pPr marL="3886200" indent="-228600" eaLnBrk="0" fontAlgn="base" hangingPunct="0">
                <a:spcBef>
                  <a:spcPct val="0"/>
                </a:spcBef>
                <a:spcAft>
                  <a:spcPct val="0"/>
                </a:spcAft>
                <a:defRPr sz="2200" b="1">
                  <a:solidFill>
                    <a:srgbClr val="999999"/>
                  </a:solidFill>
                  <a:latin typeface="Arial" panose="020B0604020202020204" pitchFamily="34" charset="0"/>
                </a:defRPr>
              </a:lvl9pPr>
            </a:lstStyle>
            <a:p>
              <a:pPr eaLnBrk="1" hangingPunct="1"/>
              <a:r>
                <a:rPr lang="fr-FR" sz="1000" dirty="0">
                  <a:solidFill>
                    <a:schemeClr val="tx1"/>
                  </a:solidFill>
                </a:rPr>
                <a:t>Intégration des  actions du PC dans les cadres de planification technique budgétaire  sectoriel </a:t>
              </a:r>
              <a:endParaRPr lang="en-GB" sz="1000" dirty="0">
                <a:solidFill>
                  <a:schemeClr val="tx1"/>
                </a:solidFill>
              </a:endParaRPr>
            </a:p>
          </p:txBody>
        </p:sp>
        <p:sp>
          <p:nvSpPr>
            <p:cNvPr id="131" name="Freeform 34"/>
            <p:cNvSpPr>
              <a:spLocks/>
            </p:cNvSpPr>
            <p:nvPr/>
          </p:nvSpPr>
          <p:spPr bwMode="auto">
            <a:xfrm>
              <a:off x="388352" y="4044691"/>
              <a:ext cx="4609014" cy="422329"/>
            </a:xfrm>
            <a:custGeom>
              <a:avLst/>
              <a:gdLst>
                <a:gd name="T0" fmla="*/ 0 w 2044"/>
                <a:gd name="T1" fmla="*/ 0 h 1359"/>
                <a:gd name="T2" fmla="*/ 0 w 2044"/>
                <a:gd name="T3" fmla="*/ 2147483647 h 1359"/>
                <a:gd name="T4" fmla="*/ 2147483647 w 2044"/>
                <a:gd name="T5" fmla="*/ 2147483647 h 1359"/>
                <a:gd name="T6" fmla="*/ 2147483647 w 2044"/>
                <a:gd name="T7" fmla="*/ 2147483647 h 1359"/>
                <a:gd name="T8" fmla="*/ 2147483647 w 2044"/>
                <a:gd name="T9" fmla="*/ 0 h 1359"/>
                <a:gd name="T10" fmla="*/ 0 w 2044"/>
                <a:gd name="T11" fmla="*/ 0 h 1359"/>
                <a:gd name="T12" fmla="*/ 0 60000 65536"/>
                <a:gd name="T13" fmla="*/ 0 60000 65536"/>
                <a:gd name="T14" fmla="*/ 0 60000 65536"/>
                <a:gd name="T15" fmla="*/ 0 60000 65536"/>
                <a:gd name="T16" fmla="*/ 0 60000 65536"/>
                <a:gd name="T17" fmla="*/ 0 60000 65536"/>
                <a:gd name="T18" fmla="*/ 0 w 2044"/>
                <a:gd name="T19" fmla="*/ 0 h 1359"/>
                <a:gd name="T20" fmla="*/ 2044 w 2044"/>
                <a:gd name="T21" fmla="*/ 1359 h 1359"/>
              </a:gdLst>
              <a:ahLst/>
              <a:cxnLst>
                <a:cxn ang="T12">
                  <a:pos x="T0" y="T1"/>
                </a:cxn>
                <a:cxn ang="T13">
                  <a:pos x="T2" y="T3"/>
                </a:cxn>
                <a:cxn ang="T14">
                  <a:pos x="T4" y="T5"/>
                </a:cxn>
                <a:cxn ang="T15">
                  <a:pos x="T6" y="T7"/>
                </a:cxn>
                <a:cxn ang="T16">
                  <a:pos x="T8" y="T9"/>
                </a:cxn>
                <a:cxn ang="T17">
                  <a:pos x="T10" y="T11"/>
                </a:cxn>
              </a:cxnLst>
              <a:rect l="T18" t="T19" r="T20" b="T21"/>
              <a:pathLst>
                <a:path w="2044" h="1359">
                  <a:moveTo>
                    <a:pt x="0" y="0"/>
                  </a:moveTo>
                  <a:lnTo>
                    <a:pt x="0" y="1359"/>
                  </a:lnTo>
                  <a:lnTo>
                    <a:pt x="1427" y="1359"/>
                  </a:lnTo>
                  <a:lnTo>
                    <a:pt x="2044" y="679"/>
                  </a:lnTo>
                  <a:lnTo>
                    <a:pt x="1427" y="0"/>
                  </a:lnTo>
                  <a:lnTo>
                    <a:pt x="0" y="0"/>
                  </a:lnTo>
                  <a:close/>
                </a:path>
              </a:pathLst>
            </a:custGeom>
            <a:solidFill>
              <a:srgbClr val="D3E0E7"/>
            </a:solidFill>
            <a:ln w="9525">
              <a:solidFill>
                <a:srgbClr val="000000"/>
              </a:solidFill>
              <a:round/>
              <a:headEnd/>
              <a:tailEnd/>
            </a:ln>
          </p:spPr>
          <p:txBody>
            <a:bodyPr/>
            <a:lstStyle/>
            <a:p>
              <a:endParaRPr lang="fr-FR" b="1"/>
            </a:p>
          </p:txBody>
        </p:sp>
        <p:sp>
          <p:nvSpPr>
            <p:cNvPr id="132" name="Rectangle 35"/>
            <p:cNvSpPr>
              <a:spLocks noChangeArrowheads="1"/>
            </p:cNvSpPr>
            <p:nvPr/>
          </p:nvSpPr>
          <p:spPr bwMode="auto">
            <a:xfrm>
              <a:off x="610601" y="4555085"/>
              <a:ext cx="313107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sz="2200" b="1">
                  <a:solidFill>
                    <a:srgbClr val="999999"/>
                  </a:solidFill>
                  <a:latin typeface="Arial" panose="020B0604020202020204" pitchFamily="34" charset="0"/>
                </a:defRPr>
              </a:lvl1pPr>
              <a:lvl2pPr marL="742950" indent="-285750" eaLnBrk="0" hangingPunct="0">
                <a:defRPr sz="2200" b="1">
                  <a:solidFill>
                    <a:srgbClr val="999999"/>
                  </a:solidFill>
                  <a:latin typeface="Arial" panose="020B0604020202020204" pitchFamily="34" charset="0"/>
                </a:defRPr>
              </a:lvl2pPr>
              <a:lvl3pPr marL="1143000" indent="-228600" eaLnBrk="0" hangingPunct="0">
                <a:defRPr sz="2200" b="1">
                  <a:solidFill>
                    <a:srgbClr val="999999"/>
                  </a:solidFill>
                  <a:latin typeface="Arial" panose="020B0604020202020204" pitchFamily="34" charset="0"/>
                </a:defRPr>
              </a:lvl3pPr>
              <a:lvl4pPr marL="1600200" indent="-228600" eaLnBrk="0" hangingPunct="0">
                <a:defRPr sz="2200" b="1">
                  <a:solidFill>
                    <a:srgbClr val="999999"/>
                  </a:solidFill>
                  <a:latin typeface="Arial" panose="020B0604020202020204" pitchFamily="34" charset="0"/>
                </a:defRPr>
              </a:lvl4pPr>
              <a:lvl5pPr marL="2057400" indent="-228600" eaLnBrk="0" hangingPunct="0">
                <a:defRPr sz="2200" b="1">
                  <a:solidFill>
                    <a:srgbClr val="999999"/>
                  </a:solidFill>
                  <a:latin typeface="Arial" panose="020B0604020202020204" pitchFamily="34" charset="0"/>
                </a:defRPr>
              </a:lvl5pPr>
              <a:lvl6pPr marL="2514600" indent="-228600" eaLnBrk="0" fontAlgn="base" hangingPunct="0">
                <a:spcBef>
                  <a:spcPct val="0"/>
                </a:spcBef>
                <a:spcAft>
                  <a:spcPct val="0"/>
                </a:spcAft>
                <a:defRPr sz="2200" b="1">
                  <a:solidFill>
                    <a:srgbClr val="999999"/>
                  </a:solidFill>
                  <a:latin typeface="Arial" panose="020B0604020202020204" pitchFamily="34" charset="0"/>
                </a:defRPr>
              </a:lvl6pPr>
              <a:lvl7pPr marL="2971800" indent="-228600" eaLnBrk="0" fontAlgn="base" hangingPunct="0">
                <a:spcBef>
                  <a:spcPct val="0"/>
                </a:spcBef>
                <a:spcAft>
                  <a:spcPct val="0"/>
                </a:spcAft>
                <a:defRPr sz="2200" b="1">
                  <a:solidFill>
                    <a:srgbClr val="999999"/>
                  </a:solidFill>
                  <a:latin typeface="Arial" panose="020B0604020202020204" pitchFamily="34" charset="0"/>
                </a:defRPr>
              </a:lvl7pPr>
              <a:lvl8pPr marL="3429000" indent="-228600" eaLnBrk="0" fontAlgn="base" hangingPunct="0">
                <a:spcBef>
                  <a:spcPct val="0"/>
                </a:spcBef>
                <a:spcAft>
                  <a:spcPct val="0"/>
                </a:spcAft>
                <a:defRPr sz="2200" b="1">
                  <a:solidFill>
                    <a:srgbClr val="999999"/>
                  </a:solidFill>
                  <a:latin typeface="Arial" panose="020B0604020202020204" pitchFamily="34" charset="0"/>
                </a:defRPr>
              </a:lvl8pPr>
              <a:lvl9pPr marL="3886200" indent="-228600" eaLnBrk="0" fontAlgn="base" hangingPunct="0">
                <a:spcBef>
                  <a:spcPct val="0"/>
                </a:spcBef>
                <a:spcAft>
                  <a:spcPct val="0"/>
                </a:spcAft>
                <a:defRPr sz="2200" b="1">
                  <a:solidFill>
                    <a:srgbClr val="999999"/>
                  </a:solidFill>
                  <a:latin typeface="Arial" panose="020B0604020202020204" pitchFamily="34" charset="0"/>
                </a:defRPr>
              </a:lvl9pPr>
            </a:lstStyle>
            <a:p>
              <a:r>
                <a:rPr lang="fr-FR" sz="1000" dirty="0" err="1">
                  <a:solidFill>
                    <a:schemeClr val="tx1"/>
                  </a:solidFill>
                </a:rPr>
                <a:t>Mobilitsation</a:t>
              </a:r>
              <a:r>
                <a:rPr lang="fr-FR" sz="1000" dirty="0">
                  <a:solidFill>
                    <a:schemeClr val="tx1"/>
                  </a:solidFill>
                </a:rPr>
                <a:t>  financement   acteur non </a:t>
              </a:r>
              <a:r>
                <a:rPr lang="fr-FR" sz="1000" dirty="0" err="1">
                  <a:solidFill>
                    <a:schemeClr val="tx1"/>
                  </a:solidFill>
                </a:rPr>
                <a:t>etatique</a:t>
              </a:r>
              <a:r>
                <a:rPr lang="fr-FR" sz="1000" dirty="0">
                  <a:solidFill>
                    <a:schemeClr val="tx1"/>
                  </a:solidFill>
                </a:rPr>
                <a:t> pour la mise </a:t>
              </a:r>
              <a:r>
                <a:rPr lang="fr-FR" sz="1000" dirty="0" err="1">
                  <a:solidFill>
                    <a:schemeClr val="tx1"/>
                  </a:solidFill>
                </a:rPr>
                <a:t>eouvre</a:t>
              </a:r>
              <a:r>
                <a:rPr lang="fr-FR" sz="1000" dirty="0">
                  <a:solidFill>
                    <a:schemeClr val="tx1"/>
                  </a:solidFill>
                </a:rPr>
                <a:t>  actions du PC </a:t>
              </a:r>
              <a:endParaRPr lang="de-DE" sz="1000" dirty="0">
                <a:solidFill>
                  <a:schemeClr val="tx1"/>
                </a:solidFill>
              </a:endParaRPr>
            </a:p>
          </p:txBody>
        </p:sp>
        <p:sp>
          <p:nvSpPr>
            <p:cNvPr id="133" name="Rectangle 40"/>
            <p:cNvSpPr>
              <a:spLocks noChangeArrowheads="1"/>
            </p:cNvSpPr>
            <p:nvPr/>
          </p:nvSpPr>
          <p:spPr bwMode="auto">
            <a:xfrm>
              <a:off x="1704034" y="1970992"/>
              <a:ext cx="99971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sz="2200" b="1">
                  <a:solidFill>
                    <a:srgbClr val="999999"/>
                  </a:solidFill>
                  <a:latin typeface="Arial" panose="020B0604020202020204" pitchFamily="34" charset="0"/>
                </a:defRPr>
              </a:lvl1pPr>
              <a:lvl2pPr marL="742950" indent="-285750" eaLnBrk="0" hangingPunct="0">
                <a:defRPr sz="2200" b="1">
                  <a:solidFill>
                    <a:srgbClr val="999999"/>
                  </a:solidFill>
                  <a:latin typeface="Arial" panose="020B0604020202020204" pitchFamily="34" charset="0"/>
                </a:defRPr>
              </a:lvl2pPr>
              <a:lvl3pPr marL="1143000" indent="-228600" eaLnBrk="0" hangingPunct="0">
                <a:defRPr sz="2200" b="1">
                  <a:solidFill>
                    <a:srgbClr val="999999"/>
                  </a:solidFill>
                  <a:latin typeface="Arial" panose="020B0604020202020204" pitchFamily="34" charset="0"/>
                </a:defRPr>
              </a:lvl3pPr>
              <a:lvl4pPr marL="1600200" indent="-228600" eaLnBrk="0" hangingPunct="0">
                <a:defRPr sz="2200" b="1">
                  <a:solidFill>
                    <a:srgbClr val="999999"/>
                  </a:solidFill>
                  <a:latin typeface="Arial" panose="020B0604020202020204" pitchFamily="34" charset="0"/>
                </a:defRPr>
              </a:lvl4pPr>
              <a:lvl5pPr marL="2057400" indent="-228600" eaLnBrk="0" hangingPunct="0">
                <a:defRPr sz="2200" b="1">
                  <a:solidFill>
                    <a:srgbClr val="999999"/>
                  </a:solidFill>
                  <a:latin typeface="Arial" panose="020B0604020202020204" pitchFamily="34" charset="0"/>
                </a:defRPr>
              </a:lvl5pPr>
              <a:lvl6pPr marL="2514600" indent="-228600" eaLnBrk="0" fontAlgn="base" hangingPunct="0">
                <a:spcBef>
                  <a:spcPct val="0"/>
                </a:spcBef>
                <a:spcAft>
                  <a:spcPct val="0"/>
                </a:spcAft>
                <a:defRPr sz="2200" b="1">
                  <a:solidFill>
                    <a:srgbClr val="999999"/>
                  </a:solidFill>
                  <a:latin typeface="Arial" panose="020B0604020202020204" pitchFamily="34" charset="0"/>
                </a:defRPr>
              </a:lvl6pPr>
              <a:lvl7pPr marL="2971800" indent="-228600" eaLnBrk="0" fontAlgn="base" hangingPunct="0">
                <a:spcBef>
                  <a:spcPct val="0"/>
                </a:spcBef>
                <a:spcAft>
                  <a:spcPct val="0"/>
                </a:spcAft>
                <a:defRPr sz="2200" b="1">
                  <a:solidFill>
                    <a:srgbClr val="999999"/>
                  </a:solidFill>
                  <a:latin typeface="Arial" panose="020B0604020202020204" pitchFamily="34" charset="0"/>
                </a:defRPr>
              </a:lvl7pPr>
              <a:lvl8pPr marL="3429000" indent="-228600" eaLnBrk="0" fontAlgn="base" hangingPunct="0">
                <a:spcBef>
                  <a:spcPct val="0"/>
                </a:spcBef>
                <a:spcAft>
                  <a:spcPct val="0"/>
                </a:spcAft>
                <a:defRPr sz="2200" b="1">
                  <a:solidFill>
                    <a:srgbClr val="999999"/>
                  </a:solidFill>
                  <a:latin typeface="Arial" panose="020B0604020202020204" pitchFamily="34" charset="0"/>
                </a:defRPr>
              </a:lvl8pPr>
              <a:lvl9pPr marL="3886200" indent="-228600" eaLnBrk="0" fontAlgn="base" hangingPunct="0">
                <a:spcBef>
                  <a:spcPct val="0"/>
                </a:spcBef>
                <a:spcAft>
                  <a:spcPct val="0"/>
                </a:spcAft>
                <a:defRPr sz="2200" b="1">
                  <a:solidFill>
                    <a:srgbClr val="999999"/>
                  </a:solidFill>
                  <a:latin typeface="Arial" panose="020B0604020202020204" pitchFamily="34" charset="0"/>
                </a:defRPr>
              </a:lvl9pPr>
            </a:lstStyle>
            <a:p>
              <a:r>
                <a:rPr lang="fr-FR" sz="1000" dirty="0">
                  <a:solidFill>
                    <a:schemeClr val="tx1"/>
                  </a:solidFill>
                </a:rPr>
                <a:t>Secrétariat </a:t>
              </a:r>
            </a:p>
            <a:p>
              <a:r>
                <a:rPr lang="fr-FR" sz="1000" dirty="0">
                  <a:solidFill>
                    <a:schemeClr val="tx1"/>
                  </a:solidFill>
                </a:rPr>
                <a:t>Exécutif COMIFAC </a:t>
              </a:r>
              <a:endParaRPr lang="de-DE" sz="1000" dirty="0">
                <a:solidFill>
                  <a:schemeClr val="tx1"/>
                </a:solidFill>
              </a:endParaRPr>
            </a:p>
          </p:txBody>
        </p:sp>
        <p:sp>
          <p:nvSpPr>
            <p:cNvPr id="134" name="Rectangle 41"/>
            <p:cNvSpPr>
              <a:spLocks noChangeArrowheads="1"/>
            </p:cNvSpPr>
            <p:nvPr/>
          </p:nvSpPr>
          <p:spPr bwMode="auto">
            <a:xfrm>
              <a:off x="2878301" y="1865953"/>
              <a:ext cx="996178"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sz="2200" b="1">
                  <a:solidFill>
                    <a:srgbClr val="999999"/>
                  </a:solidFill>
                  <a:latin typeface="Arial" panose="020B0604020202020204" pitchFamily="34" charset="0"/>
                </a:defRPr>
              </a:lvl1pPr>
              <a:lvl2pPr marL="742950" indent="-285750" eaLnBrk="0" hangingPunct="0">
                <a:defRPr sz="2200" b="1">
                  <a:solidFill>
                    <a:srgbClr val="999999"/>
                  </a:solidFill>
                  <a:latin typeface="Arial" panose="020B0604020202020204" pitchFamily="34" charset="0"/>
                </a:defRPr>
              </a:lvl2pPr>
              <a:lvl3pPr marL="1143000" indent="-228600" eaLnBrk="0" hangingPunct="0">
                <a:defRPr sz="2200" b="1">
                  <a:solidFill>
                    <a:srgbClr val="999999"/>
                  </a:solidFill>
                  <a:latin typeface="Arial" panose="020B0604020202020204" pitchFamily="34" charset="0"/>
                </a:defRPr>
              </a:lvl3pPr>
              <a:lvl4pPr marL="1600200" indent="-228600" eaLnBrk="0" hangingPunct="0">
                <a:defRPr sz="2200" b="1">
                  <a:solidFill>
                    <a:srgbClr val="999999"/>
                  </a:solidFill>
                  <a:latin typeface="Arial" panose="020B0604020202020204" pitchFamily="34" charset="0"/>
                </a:defRPr>
              </a:lvl4pPr>
              <a:lvl5pPr marL="2057400" indent="-228600" eaLnBrk="0" hangingPunct="0">
                <a:defRPr sz="2200" b="1">
                  <a:solidFill>
                    <a:srgbClr val="999999"/>
                  </a:solidFill>
                  <a:latin typeface="Arial" panose="020B0604020202020204" pitchFamily="34" charset="0"/>
                </a:defRPr>
              </a:lvl5pPr>
              <a:lvl6pPr marL="2514600" indent="-228600" eaLnBrk="0" fontAlgn="base" hangingPunct="0">
                <a:spcBef>
                  <a:spcPct val="0"/>
                </a:spcBef>
                <a:spcAft>
                  <a:spcPct val="0"/>
                </a:spcAft>
                <a:defRPr sz="2200" b="1">
                  <a:solidFill>
                    <a:srgbClr val="999999"/>
                  </a:solidFill>
                  <a:latin typeface="Arial" panose="020B0604020202020204" pitchFamily="34" charset="0"/>
                </a:defRPr>
              </a:lvl6pPr>
              <a:lvl7pPr marL="2971800" indent="-228600" eaLnBrk="0" fontAlgn="base" hangingPunct="0">
                <a:spcBef>
                  <a:spcPct val="0"/>
                </a:spcBef>
                <a:spcAft>
                  <a:spcPct val="0"/>
                </a:spcAft>
                <a:defRPr sz="2200" b="1">
                  <a:solidFill>
                    <a:srgbClr val="999999"/>
                  </a:solidFill>
                  <a:latin typeface="Arial" panose="020B0604020202020204" pitchFamily="34" charset="0"/>
                </a:defRPr>
              </a:lvl7pPr>
              <a:lvl8pPr marL="3429000" indent="-228600" eaLnBrk="0" fontAlgn="base" hangingPunct="0">
                <a:spcBef>
                  <a:spcPct val="0"/>
                </a:spcBef>
                <a:spcAft>
                  <a:spcPct val="0"/>
                </a:spcAft>
                <a:defRPr sz="2200" b="1">
                  <a:solidFill>
                    <a:srgbClr val="999999"/>
                  </a:solidFill>
                  <a:latin typeface="Arial" panose="020B0604020202020204" pitchFamily="34" charset="0"/>
                </a:defRPr>
              </a:lvl8pPr>
              <a:lvl9pPr marL="3886200" indent="-228600" eaLnBrk="0" fontAlgn="base" hangingPunct="0">
                <a:spcBef>
                  <a:spcPct val="0"/>
                </a:spcBef>
                <a:spcAft>
                  <a:spcPct val="0"/>
                </a:spcAft>
                <a:defRPr sz="2200" b="1">
                  <a:solidFill>
                    <a:srgbClr val="999999"/>
                  </a:solidFill>
                  <a:latin typeface="Arial" panose="020B0604020202020204" pitchFamily="34" charset="0"/>
                </a:defRPr>
              </a:lvl9pPr>
            </a:lstStyle>
            <a:p>
              <a:r>
                <a:rPr lang="fr-FR" sz="1000" dirty="0">
                  <a:solidFill>
                    <a:schemeClr val="tx1"/>
                  </a:solidFill>
                </a:rPr>
                <a:t>Comite Nationale de Coordination COMIFAC</a:t>
              </a:r>
              <a:endParaRPr lang="de-DE" sz="1000" dirty="0">
                <a:solidFill>
                  <a:schemeClr val="tx1"/>
                </a:solidFill>
              </a:endParaRPr>
            </a:p>
          </p:txBody>
        </p:sp>
        <p:sp>
          <p:nvSpPr>
            <p:cNvPr id="135" name="Rectangle 42"/>
            <p:cNvSpPr>
              <a:spLocks noChangeArrowheads="1"/>
            </p:cNvSpPr>
            <p:nvPr/>
          </p:nvSpPr>
          <p:spPr bwMode="auto">
            <a:xfrm>
              <a:off x="1796467" y="5776354"/>
              <a:ext cx="98502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sz="2200" b="1">
                  <a:solidFill>
                    <a:srgbClr val="999999"/>
                  </a:solidFill>
                  <a:latin typeface="Arial" panose="020B0604020202020204" pitchFamily="34" charset="0"/>
                </a:defRPr>
              </a:lvl1pPr>
              <a:lvl2pPr marL="742950" indent="-285750" eaLnBrk="0" hangingPunct="0">
                <a:defRPr sz="2200" b="1">
                  <a:solidFill>
                    <a:srgbClr val="999999"/>
                  </a:solidFill>
                  <a:latin typeface="Arial" panose="020B0604020202020204" pitchFamily="34" charset="0"/>
                </a:defRPr>
              </a:lvl2pPr>
              <a:lvl3pPr marL="1143000" indent="-228600" eaLnBrk="0" hangingPunct="0">
                <a:defRPr sz="2200" b="1">
                  <a:solidFill>
                    <a:srgbClr val="999999"/>
                  </a:solidFill>
                  <a:latin typeface="Arial" panose="020B0604020202020204" pitchFamily="34" charset="0"/>
                </a:defRPr>
              </a:lvl3pPr>
              <a:lvl4pPr marL="1600200" indent="-228600" eaLnBrk="0" hangingPunct="0">
                <a:defRPr sz="2200" b="1">
                  <a:solidFill>
                    <a:srgbClr val="999999"/>
                  </a:solidFill>
                  <a:latin typeface="Arial" panose="020B0604020202020204" pitchFamily="34" charset="0"/>
                </a:defRPr>
              </a:lvl4pPr>
              <a:lvl5pPr marL="2057400" indent="-228600" eaLnBrk="0" hangingPunct="0">
                <a:defRPr sz="2200" b="1">
                  <a:solidFill>
                    <a:srgbClr val="999999"/>
                  </a:solidFill>
                  <a:latin typeface="Arial" panose="020B0604020202020204" pitchFamily="34" charset="0"/>
                </a:defRPr>
              </a:lvl5pPr>
              <a:lvl6pPr marL="2514600" indent="-228600" eaLnBrk="0" fontAlgn="base" hangingPunct="0">
                <a:spcBef>
                  <a:spcPct val="0"/>
                </a:spcBef>
                <a:spcAft>
                  <a:spcPct val="0"/>
                </a:spcAft>
                <a:defRPr sz="2200" b="1">
                  <a:solidFill>
                    <a:srgbClr val="999999"/>
                  </a:solidFill>
                  <a:latin typeface="Arial" panose="020B0604020202020204" pitchFamily="34" charset="0"/>
                </a:defRPr>
              </a:lvl6pPr>
              <a:lvl7pPr marL="2971800" indent="-228600" eaLnBrk="0" fontAlgn="base" hangingPunct="0">
                <a:spcBef>
                  <a:spcPct val="0"/>
                </a:spcBef>
                <a:spcAft>
                  <a:spcPct val="0"/>
                </a:spcAft>
                <a:defRPr sz="2200" b="1">
                  <a:solidFill>
                    <a:srgbClr val="999999"/>
                  </a:solidFill>
                  <a:latin typeface="Arial" panose="020B0604020202020204" pitchFamily="34" charset="0"/>
                </a:defRPr>
              </a:lvl7pPr>
              <a:lvl8pPr marL="3429000" indent="-228600" eaLnBrk="0" fontAlgn="base" hangingPunct="0">
                <a:spcBef>
                  <a:spcPct val="0"/>
                </a:spcBef>
                <a:spcAft>
                  <a:spcPct val="0"/>
                </a:spcAft>
                <a:defRPr sz="2200" b="1">
                  <a:solidFill>
                    <a:srgbClr val="999999"/>
                  </a:solidFill>
                  <a:latin typeface="Arial" panose="020B0604020202020204" pitchFamily="34" charset="0"/>
                </a:defRPr>
              </a:lvl8pPr>
              <a:lvl9pPr marL="3886200" indent="-228600" eaLnBrk="0" fontAlgn="base" hangingPunct="0">
                <a:spcBef>
                  <a:spcPct val="0"/>
                </a:spcBef>
                <a:spcAft>
                  <a:spcPct val="0"/>
                </a:spcAft>
                <a:defRPr sz="2200" b="1">
                  <a:solidFill>
                    <a:srgbClr val="999999"/>
                  </a:solidFill>
                  <a:latin typeface="Arial" panose="020B0604020202020204" pitchFamily="34" charset="0"/>
                </a:defRPr>
              </a:lvl9pPr>
            </a:lstStyle>
            <a:p>
              <a:r>
                <a:rPr lang="en-US" sz="1000" dirty="0">
                  <a:solidFill>
                    <a:schemeClr val="tx1"/>
                  </a:solidFill>
                </a:rPr>
                <a:t>OFAC /</a:t>
              </a:r>
            </a:p>
            <a:p>
              <a:r>
                <a:rPr lang="en-US" sz="1000" dirty="0" err="1">
                  <a:solidFill>
                    <a:schemeClr val="tx1"/>
                  </a:solidFill>
                </a:rPr>
                <a:t>Gestion</a:t>
              </a:r>
              <a:r>
                <a:rPr lang="en-US" sz="1000" dirty="0">
                  <a:solidFill>
                    <a:schemeClr val="tx1"/>
                  </a:solidFill>
                </a:rPr>
                <a:t> base </a:t>
              </a:r>
              <a:r>
                <a:rPr lang="en-US" sz="1000" dirty="0" err="1">
                  <a:solidFill>
                    <a:schemeClr val="tx1"/>
                  </a:solidFill>
                </a:rPr>
                <a:t>donnees</a:t>
              </a:r>
              <a:r>
                <a:rPr lang="en-US" sz="1000" dirty="0">
                  <a:solidFill>
                    <a:schemeClr val="tx1"/>
                  </a:solidFill>
                </a:rPr>
                <a:t> </a:t>
              </a:r>
              <a:endParaRPr lang="de-DE" sz="1000" dirty="0">
                <a:solidFill>
                  <a:schemeClr val="tx1"/>
                </a:solidFill>
              </a:endParaRPr>
            </a:p>
          </p:txBody>
        </p:sp>
        <p:cxnSp>
          <p:nvCxnSpPr>
            <p:cNvPr id="136" name="AutoShape 57"/>
            <p:cNvCxnSpPr>
              <a:cxnSpLocks noChangeShapeType="1"/>
            </p:cNvCxnSpPr>
            <p:nvPr/>
          </p:nvCxnSpPr>
          <p:spPr bwMode="auto">
            <a:xfrm>
              <a:off x="5744578" y="3407947"/>
              <a:ext cx="1234273" cy="405232"/>
            </a:xfrm>
            <a:prstGeom prst="straightConnector1">
              <a:avLst/>
            </a:prstGeom>
            <a:noFill/>
            <a:ln w="3175">
              <a:solidFill>
                <a:schemeClr val="bg2"/>
              </a:solidFill>
              <a:round/>
              <a:headEnd/>
              <a:tailEnd/>
            </a:ln>
            <a:extLst>
              <a:ext uri="{909E8E84-426E-40DD-AFC4-6F175D3DCCD1}">
                <a14:hiddenFill xmlns:a14="http://schemas.microsoft.com/office/drawing/2010/main">
                  <a:noFill/>
                </a14:hiddenFill>
              </a:ext>
            </a:extLst>
          </p:spPr>
        </p:cxnSp>
        <p:cxnSp>
          <p:nvCxnSpPr>
            <p:cNvPr id="137" name="AutoShape 58"/>
            <p:cNvCxnSpPr>
              <a:cxnSpLocks noChangeShapeType="1"/>
            </p:cNvCxnSpPr>
            <p:nvPr/>
          </p:nvCxnSpPr>
          <p:spPr bwMode="auto">
            <a:xfrm>
              <a:off x="5731878" y="3923885"/>
              <a:ext cx="1234273" cy="20186"/>
            </a:xfrm>
            <a:prstGeom prst="straightConnector1">
              <a:avLst/>
            </a:prstGeom>
            <a:noFill/>
            <a:ln w="3175">
              <a:solidFill>
                <a:schemeClr val="bg2"/>
              </a:solidFill>
              <a:round/>
              <a:headEnd/>
              <a:tailEnd/>
            </a:ln>
            <a:extLst>
              <a:ext uri="{909E8E84-426E-40DD-AFC4-6F175D3DCCD1}">
                <a14:hiddenFill xmlns:a14="http://schemas.microsoft.com/office/drawing/2010/main">
                  <a:noFill/>
                </a14:hiddenFill>
              </a:ext>
            </a:extLst>
          </p:spPr>
        </p:cxnSp>
        <p:cxnSp>
          <p:nvCxnSpPr>
            <p:cNvPr id="138" name="AutoShape 59"/>
            <p:cNvCxnSpPr>
              <a:cxnSpLocks noChangeShapeType="1"/>
            </p:cNvCxnSpPr>
            <p:nvPr/>
          </p:nvCxnSpPr>
          <p:spPr bwMode="auto">
            <a:xfrm>
              <a:off x="5854118" y="4591150"/>
              <a:ext cx="736981" cy="52055"/>
            </a:xfrm>
            <a:prstGeom prst="straightConnector1">
              <a:avLst/>
            </a:prstGeom>
            <a:noFill/>
            <a:ln w="3175">
              <a:solidFill>
                <a:schemeClr val="bg2"/>
              </a:solidFill>
              <a:round/>
              <a:headEnd/>
              <a:tailEnd/>
            </a:ln>
            <a:extLst>
              <a:ext uri="{909E8E84-426E-40DD-AFC4-6F175D3DCCD1}">
                <a14:hiddenFill xmlns:a14="http://schemas.microsoft.com/office/drawing/2010/main">
                  <a:noFill/>
                </a14:hiddenFill>
              </a:ext>
            </a:extLst>
          </p:spPr>
        </p:cxnSp>
        <p:sp>
          <p:nvSpPr>
            <p:cNvPr id="139" name="Freeform 10"/>
            <p:cNvSpPr>
              <a:spLocks/>
            </p:cNvSpPr>
            <p:nvPr/>
          </p:nvSpPr>
          <p:spPr bwMode="auto">
            <a:xfrm>
              <a:off x="6250991" y="2753898"/>
              <a:ext cx="2012632" cy="1862215"/>
            </a:xfrm>
            <a:custGeom>
              <a:avLst/>
              <a:gdLst>
                <a:gd name="T0" fmla="*/ 2147483647 w 433"/>
                <a:gd name="T1" fmla="*/ 0 h 501"/>
                <a:gd name="T2" fmla="*/ 0 w 433"/>
                <a:gd name="T3" fmla="*/ 2147483647 h 501"/>
                <a:gd name="T4" fmla="*/ 2147483647 w 433"/>
                <a:gd name="T5" fmla="*/ 2147483647 h 501"/>
                <a:gd name="T6" fmla="*/ 2147483647 w 433"/>
                <a:gd name="T7" fmla="*/ 2147483647 h 501"/>
                <a:gd name="T8" fmla="*/ 2147483647 w 433"/>
                <a:gd name="T9" fmla="*/ 0 h 501"/>
                <a:gd name="T10" fmla="*/ 0 60000 65536"/>
                <a:gd name="T11" fmla="*/ 0 60000 65536"/>
                <a:gd name="T12" fmla="*/ 0 60000 65536"/>
                <a:gd name="T13" fmla="*/ 0 60000 65536"/>
                <a:gd name="T14" fmla="*/ 0 60000 65536"/>
                <a:gd name="T15" fmla="*/ 0 w 433"/>
                <a:gd name="T16" fmla="*/ 0 h 501"/>
                <a:gd name="T17" fmla="*/ 433 w 433"/>
                <a:gd name="T18" fmla="*/ 501 h 501"/>
              </a:gdLst>
              <a:ahLst/>
              <a:cxnLst>
                <a:cxn ang="T10">
                  <a:pos x="T0" y="T1"/>
                </a:cxn>
                <a:cxn ang="T11">
                  <a:pos x="T2" y="T3"/>
                </a:cxn>
                <a:cxn ang="T12">
                  <a:pos x="T4" y="T5"/>
                </a:cxn>
                <a:cxn ang="T13">
                  <a:pos x="T6" y="T7"/>
                </a:cxn>
                <a:cxn ang="T14">
                  <a:pos x="T8" y="T9"/>
                </a:cxn>
              </a:cxnLst>
              <a:rect l="T15" t="T16" r="T17" b="T18"/>
              <a:pathLst>
                <a:path w="433" h="501">
                  <a:moveTo>
                    <a:pt x="217" y="0"/>
                  </a:moveTo>
                  <a:lnTo>
                    <a:pt x="0" y="250"/>
                  </a:lnTo>
                  <a:lnTo>
                    <a:pt x="217" y="501"/>
                  </a:lnTo>
                  <a:lnTo>
                    <a:pt x="433" y="250"/>
                  </a:lnTo>
                  <a:lnTo>
                    <a:pt x="217" y="0"/>
                  </a:lnTo>
                  <a:close/>
                </a:path>
              </a:pathLst>
            </a:custGeom>
            <a:solidFill>
              <a:srgbClr val="D71D24"/>
            </a:solidFill>
            <a:ln w="9525">
              <a:solidFill>
                <a:schemeClr val="tx1"/>
              </a:solidFill>
              <a:round/>
              <a:headEnd/>
              <a:tailEnd/>
            </a:ln>
          </p:spPr>
          <p:txBody>
            <a:bodyPr/>
            <a:lstStyle/>
            <a:p>
              <a:endParaRPr lang="fr-FR" b="1"/>
            </a:p>
          </p:txBody>
        </p:sp>
        <p:sp>
          <p:nvSpPr>
            <p:cNvPr id="140" name="Rectangle 15"/>
            <p:cNvSpPr>
              <a:spLocks noChangeArrowheads="1"/>
            </p:cNvSpPr>
            <p:nvPr/>
          </p:nvSpPr>
          <p:spPr bwMode="auto">
            <a:xfrm>
              <a:off x="6491310" y="3354371"/>
              <a:ext cx="1544976"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sz="2200" b="1">
                  <a:solidFill>
                    <a:srgbClr val="999999"/>
                  </a:solidFill>
                  <a:latin typeface="Arial" panose="020B0604020202020204" pitchFamily="34" charset="0"/>
                </a:defRPr>
              </a:lvl1pPr>
              <a:lvl2pPr marL="742950" indent="-285750" eaLnBrk="0" hangingPunct="0">
                <a:defRPr sz="2200" b="1">
                  <a:solidFill>
                    <a:srgbClr val="999999"/>
                  </a:solidFill>
                  <a:latin typeface="Arial" panose="020B0604020202020204" pitchFamily="34" charset="0"/>
                </a:defRPr>
              </a:lvl2pPr>
              <a:lvl3pPr marL="1143000" indent="-228600" eaLnBrk="0" hangingPunct="0">
                <a:defRPr sz="2200" b="1">
                  <a:solidFill>
                    <a:srgbClr val="999999"/>
                  </a:solidFill>
                  <a:latin typeface="Arial" panose="020B0604020202020204" pitchFamily="34" charset="0"/>
                </a:defRPr>
              </a:lvl3pPr>
              <a:lvl4pPr marL="1600200" indent="-228600" eaLnBrk="0" hangingPunct="0">
                <a:defRPr sz="2200" b="1">
                  <a:solidFill>
                    <a:srgbClr val="999999"/>
                  </a:solidFill>
                  <a:latin typeface="Arial" panose="020B0604020202020204" pitchFamily="34" charset="0"/>
                </a:defRPr>
              </a:lvl4pPr>
              <a:lvl5pPr marL="2057400" indent="-228600" eaLnBrk="0" hangingPunct="0">
                <a:defRPr sz="2200" b="1">
                  <a:solidFill>
                    <a:srgbClr val="999999"/>
                  </a:solidFill>
                  <a:latin typeface="Arial" panose="020B0604020202020204" pitchFamily="34" charset="0"/>
                </a:defRPr>
              </a:lvl5pPr>
              <a:lvl6pPr marL="2514600" indent="-228600" eaLnBrk="0" fontAlgn="base" hangingPunct="0">
                <a:spcBef>
                  <a:spcPct val="0"/>
                </a:spcBef>
                <a:spcAft>
                  <a:spcPct val="0"/>
                </a:spcAft>
                <a:defRPr sz="2200" b="1">
                  <a:solidFill>
                    <a:srgbClr val="999999"/>
                  </a:solidFill>
                  <a:latin typeface="Arial" panose="020B0604020202020204" pitchFamily="34" charset="0"/>
                </a:defRPr>
              </a:lvl6pPr>
              <a:lvl7pPr marL="2971800" indent="-228600" eaLnBrk="0" fontAlgn="base" hangingPunct="0">
                <a:spcBef>
                  <a:spcPct val="0"/>
                </a:spcBef>
                <a:spcAft>
                  <a:spcPct val="0"/>
                </a:spcAft>
                <a:defRPr sz="2200" b="1">
                  <a:solidFill>
                    <a:srgbClr val="999999"/>
                  </a:solidFill>
                  <a:latin typeface="Arial" panose="020B0604020202020204" pitchFamily="34" charset="0"/>
                </a:defRPr>
              </a:lvl7pPr>
              <a:lvl8pPr marL="3429000" indent="-228600" eaLnBrk="0" fontAlgn="base" hangingPunct="0">
                <a:spcBef>
                  <a:spcPct val="0"/>
                </a:spcBef>
                <a:spcAft>
                  <a:spcPct val="0"/>
                </a:spcAft>
                <a:defRPr sz="2200" b="1">
                  <a:solidFill>
                    <a:srgbClr val="999999"/>
                  </a:solidFill>
                  <a:latin typeface="Arial" panose="020B0604020202020204" pitchFamily="34" charset="0"/>
                </a:defRPr>
              </a:lvl8pPr>
              <a:lvl9pPr marL="3886200" indent="-228600" eaLnBrk="0" fontAlgn="base" hangingPunct="0">
                <a:spcBef>
                  <a:spcPct val="0"/>
                </a:spcBef>
                <a:spcAft>
                  <a:spcPct val="0"/>
                </a:spcAft>
                <a:defRPr sz="2200" b="1">
                  <a:solidFill>
                    <a:srgbClr val="999999"/>
                  </a:solidFill>
                  <a:latin typeface="Arial" panose="020B0604020202020204" pitchFamily="34" charset="0"/>
                </a:defRPr>
              </a:lvl9pPr>
            </a:lstStyle>
            <a:p>
              <a:pPr algn="ctr"/>
              <a:r>
                <a:rPr lang="fr-FR" sz="1100" dirty="0">
                  <a:solidFill>
                    <a:schemeClr val="bg1"/>
                  </a:solidFill>
                </a:rPr>
                <a:t>Gestion durable  des ressources forestières pour le bien-être  et la conservation </a:t>
              </a:r>
              <a:endParaRPr lang="fr-FR" sz="2400" dirty="0"/>
            </a:p>
          </p:txBody>
        </p:sp>
        <p:sp>
          <p:nvSpPr>
            <p:cNvPr id="141" name="AutoShape 47"/>
            <p:cNvSpPr>
              <a:spLocks noChangeArrowheads="1"/>
            </p:cNvSpPr>
            <p:nvPr/>
          </p:nvSpPr>
          <p:spPr bwMode="auto">
            <a:xfrm>
              <a:off x="5136563" y="2915543"/>
              <a:ext cx="891452" cy="897967"/>
            </a:xfrm>
            <a:prstGeom prst="diamond">
              <a:avLst/>
            </a:prstGeom>
            <a:solidFill>
              <a:srgbClr val="FFCC33"/>
            </a:solidFill>
            <a:ln w="6350">
              <a:solidFill>
                <a:schemeClr val="tx1"/>
              </a:solidFill>
              <a:miter lim="800000"/>
              <a:headEnd/>
              <a:tailEnd/>
            </a:ln>
          </p:spPr>
          <p:txBody>
            <a:bodyPr wrap="none" lIns="0" tIns="0" rIns="0" bIns="0" anchor="ctr"/>
            <a:lstStyle>
              <a:lvl1pPr eaLnBrk="0" hangingPunct="0">
                <a:defRPr sz="2200" b="1">
                  <a:solidFill>
                    <a:srgbClr val="999999"/>
                  </a:solidFill>
                  <a:latin typeface="Arial" panose="020B0604020202020204" pitchFamily="34" charset="0"/>
                </a:defRPr>
              </a:lvl1pPr>
              <a:lvl2pPr marL="742950" indent="-285750" eaLnBrk="0" hangingPunct="0">
                <a:defRPr sz="2200" b="1">
                  <a:solidFill>
                    <a:srgbClr val="999999"/>
                  </a:solidFill>
                  <a:latin typeface="Arial" panose="020B0604020202020204" pitchFamily="34" charset="0"/>
                </a:defRPr>
              </a:lvl2pPr>
              <a:lvl3pPr marL="1143000" indent="-228600" eaLnBrk="0" hangingPunct="0">
                <a:defRPr sz="2200" b="1">
                  <a:solidFill>
                    <a:srgbClr val="999999"/>
                  </a:solidFill>
                  <a:latin typeface="Arial" panose="020B0604020202020204" pitchFamily="34" charset="0"/>
                </a:defRPr>
              </a:lvl3pPr>
              <a:lvl4pPr marL="1600200" indent="-228600" eaLnBrk="0" hangingPunct="0">
                <a:defRPr sz="2200" b="1">
                  <a:solidFill>
                    <a:srgbClr val="999999"/>
                  </a:solidFill>
                  <a:latin typeface="Arial" panose="020B0604020202020204" pitchFamily="34" charset="0"/>
                </a:defRPr>
              </a:lvl4pPr>
              <a:lvl5pPr marL="2057400" indent="-228600" eaLnBrk="0" hangingPunct="0">
                <a:defRPr sz="2200" b="1">
                  <a:solidFill>
                    <a:srgbClr val="999999"/>
                  </a:solidFill>
                  <a:latin typeface="Arial" panose="020B0604020202020204" pitchFamily="34" charset="0"/>
                </a:defRPr>
              </a:lvl5pPr>
              <a:lvl6pPr marL="2514600" indent="-228600" eaLnBrk="0" fontAlgn="base" hangingPunct="0">
                <a:spcBef>
                  <a:spcPct val="0"/>
                </a:spcBef>
                <a:spcAft>
                  <a:spcPct val="0"/>
                </a:spcAft>
                <a:defRPr sz="2200" b="1">
                  <a:solidFill>
                    <a:srgbClr val="999999"/>
                  </a:solidFill>
                  <a:latin typeface="Arial" panose="020B0604020202020204" pitchFamily="34" charset="0"/>
                </a:defRPr>
              </a:lvl6pPr>
              <a:lvl7pPr marL="2971800" indent="-228600" eaLnBrk="0" fontAlgn="base" hangingPunct="0">
                <a:spcBef>
                  <a:spcPct val="0"/>
                </a:spcBef>
                <a:spcAft>
                  <a:spcPct val="0"/>
                </a:spcAft>
                <a:defRPr sz="2200" b="1">
                  <a:solidFill>
                    <a:srgbClr val="999999"/>
                  </a:solidFill>
                  <a:latin typeface="Arial" panose="020B0604020202020204" pitchFamily="34" charset="0"/>
                </a:defRPr>
              </a:lvl7pPr>
              <a:lvl8pPr marL="3429000" indent="-228600" eaLnBrk="0" fontAlgn="base" hangingPunct="0">
                <a:spcBef>
                  <a:spcPct val="0"/>
                </a:spcBef>
                <a:spcAft>
                  <a:spcPct val="0"/>
                </a:spcAft>
                <a:defRPr sz="2200" b="1">
                  <a:solidFill>
                    <a:srgbClr val="999999"/>
                  </a:solidFill>
                  <a:latin typeface="Arial" panose="020B0604020202020204" pitchFamily="34" charset="0"/>
                </a:defRPr>
              </a:lvl8pPr>
              <a:lvl9pPr marL="3886200" indent="-228600" eaLnBrk="0" fontAlgn="base" hangingPunct="0">
                <a:spcBef>
                  <a:spcPct val="0"/>
                </a:spcBef>
                <a:spcAft>
                  <a:spcPct val="0"/>
                </a:spcAft>
                <a:defRPr sz="2200" b="1">
                  <a:solidFill>
                    <a:srgbClr val="999999"/>
                  </a:solidFill>
                  <a:latin typeface="Arial" panose="020B0604020202020204" pitchFamily="34" charset="0"/>
                </a:defRPr>
              </a:lvl9pPr>
            </a:lstStyle>
            <a:p>
              <a:pPr algn="ctr"/>
              <a:endParaRPr lang="en-GB" sz="1000" dirty="0">
                <a:solidFill>
                  <a:srgbClr val="000000"/>
                </a:solidFill>
                <a:cs typeface="Arial" panose="020B0604020202020204" pitchFamily="34" charset="0"/>
              </a:endParaRPr>
            </a:p>
          </p:txBody>
        </p:sp>
        <p:sp>
          <p:nvSpPr>
            <p:cNvPr id="142" name="Freeform 32"/>
            <p:cNvSpPr>
              <a:spLocks/>
            </p:cNvSpPr>
            <p:nvPr/>
          </p:nvSpPr>
          <p:spPr bwMode="auto">
            <a:xfrm>
              <a:off x="412165" y="3098385"/>
              <a:ext cx="4609014" cy="430877"/>
            </a:xfrm>
            <a:custGeom>
              <a:avLst/>
              <a:gdLst>
                <a:gd name="T0" fmla="*/ 0 w 2044"/>
                <a:gd name="T1" fmla="*/ 0 h 1359"/>
                <a:gd name="T2" fmla="*/ 0 w 2044"/>
                <a:gd name="T3" fmla="*/ 2147483647 h 1359"/>
                <a:gd name="T4" fmla="*/ 2147483647 w 2044"/>
                <a:gd name="T5" fmla="*/ 2147483647 h 1359"/>
                <a:gd name="T6" fmla="*/ 2147483647 w 2044"/>
                <a:gd name="T7" fmla="*/ 2147483647 h 1359"/>
                <a:gd name="T8" fmla="*/ 2147483647 w 2044"/>
                <a:gd name="T9" fmla="*/ 0 h 1359"/>
                <a:gd name="T10" fmla="*/ 0 w 2044"/>
                <a:gd name="T11" fmla="*/ 0 h 1359"/>
                <a:gd name="T12" fmla="*/ 0 60000 65536"/>
                <a:gd name="T13" fmla="*/ 0 60000 65536"/>
                <a:gd name="T14" fmla="*/ 0 60000 65536"/>
                <a:gd name="T15" fmla="*/ 0 60000 65536"/>
                <a:gd name="T16" fmla="*/ 0 60000 65536"/>
                <a:gd name="T17" fmla="*/ 0 60000 65536"/>
                <a:gd name="T18" fmla="*/ 0 w 2044"/>
                <a:gd name="T19" fmla="*/ 0 h 1359"/>
                <a:gd name="T20" fmla="*/ 2044 w 2044"/>
                <a:gd name="T21" fmla="*/ 1359 h 1359"/>
              </a:gdLst>
              <a:ahLst/>
              <a:cxnLst>
                <a:cxn ang="T12">
                  <a:pos x="T0" y="T1"/>
                </a:cxn>
                <a:cxn ang="T13">
                  <a:pos x="T2" y="T3"/>
                </a:cxn>
                <a:cxn ang="T14">
                  <a:pos x="T4" y="T5"/>
                </a:cxn>
                <a:cxn ang="T15">
                  <a:pos x="T6" y="T7"/>
                </a:cxn>
                <a:cxn ang="T16">
                  <a:pos x="T8" y="T9"/>
                </a:cxn>
                <a:cxn ang="T17">
                  <a:pos x="T10" y="T11"/>
                </a:cxn>
              </a:cxnLst>
              <a:rect l="T18" t="T19" r="T20" b="T21"/>
              <a:pathLst>
                <a:path w="2044" h="1359">
                  <a:moveTo>
                    <a:pt x="0" y="0"/>
                  </a:moveTo>
                  <a:lnTo>
                    <a:pt x="0" y="1359"/>
                  </a:lnTo>
                  <a:lnTo>
                    <a:pt x="1427" y="1359"/>
                  </a:lnTo>
                  <a:lnTo>
                    <a:pt x="2044" y="679"/>
                  </a:lnTo>
                  <a:lnTo>
                    <a:pt x="1427" y="0"/>
                  </a:lnTo>
                  <a:lnTo>
                    <a:pt x="0" y="0"/>
                  </a:lnTo>
                  <a:close/>
                </a:path>
              </a:pathLst>
            </a:custGeom>
            <a:solidFill>
              <a:srgbClr val="D3E0E7"/>
            </a:solidFill>
            <a:ln w="9525">
              <a:solidFill>
                <a:srgbClr val="000000"/>
              </a:solidFill>
              <a:round/>
              <a:headEnd/>
              <a:tailEnd/>
            </a:ln>
          </p:spPr>
          <p:txBody>
            <a:bodyPr/>
            <a:lstStyle/>
            <a:p>
              <a:endParaRPr lang="fr-FR" b="1"/>
            </a:p>
          </p:txBody>
        </p:sp>
        <p:sp>
          <p:nvSpPr>
            <p:cNvPr id="143" name="Text Box 49"/>
            <p:cNvSpPr txBox="1">
              <a:spLocks noChangeArrowheads="1"/>
            </p:cNvSpPr>
            <p:nvPr/>
          </p:nvSpPr>
          <p:spPr bwMode="auto">
            <a:xfrm>
              <a:off x="600204" y="3149779"/>
              <a:ext cx="287893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200" b="1">
                  <a:solidFill>
                    <a:srgbClr val="999999"/>
                  </a:solidFill>
                  <a:latin typeface="Arial" panose="020B0604020202020204" pitchFamily="34" charset="0"/>
                </a:defRPr>
              </a:lvl1pPr>
              <a:lvl2pPr marL="742950" indent="-285750" eaLnBrk="0" hangingPunct="0">
                <a:defRPr sz="2200" b="1">
                  <a:solidFill>
                    <a:srgbClr val="999999"/>
                  </a:solidFill>
                  <a:latin typeface="Arial" panose="020B0604020202020204" pitchFamily="34" charset="0"/>
                </a:defRPr>
              </a:lvl2pPr>
              <a:lvl3pPr marL="1143000" indent="-228600" eaLnBrk="0" hangingPunct="0">
                <a:defRPr sz="2200" b="1">
                  <a:solidFill>
                    <a:srgbClr val="999999"/>
                  </a:solidFill>
                  <a:latin typeface="Arial" panose="020B0604020202020204" pitchFamily="34" charset="0"/>
                </a:defRPr>
              </a:lvl3pPr>
              <a:lvl4pPr marL="1600200" indent="-228600" eaLnBrk="0" hangingPunct="0">
                <a:defRPr sz="2200" b="1">
                  <a:solidFill>
                    <a:srgbClr val="999999"/>
                  </a:solidFill>
                  <a:latin typeface="Arial" panose="020B0604020202020204" pitchFamily="34" charset="0"/>
                </a:defRPr>
              </a:lvl4pPr>
              <a:lvl5pPr marL="2057400" indent="-228600" eaLnBrk="0" hangingPunct="0">
                <a:defRPr sz="2200" b="1">
                  <a:solidFill>
                    <a:srgbClr val="999999"/>
                  </a:solidFill>
                  <a:latin typeface="Arial" panose="020B0604020202020204" pitchFamily="34" charset="0"/>
                </a:defRPr>
              </a:lvl5pPr>
              <a:lvl6pPr marL="2514600" indent="-228600" eaLnBrk="0" fontAlgn="base" hangingPunct="0">
                <a:spcBef>
                  <a:spcPct val="0"/>
                </a:spcBef>
                <a:spcAft>
                  <a:spcPct val="0"/>
                </a:spcAft>
                <a:defRPr sz="2200" b="1">
                  <a:solidFill>
                    <a:srgbClr val="999999"/>
                  </a:solidFill>
                  <a:latin typeface="Arial" panose="020B0604020202020204" pitchFamily="34" charset="0"/>
                </a:defRPr>
              </a:lvl6pPr>
              <a:lvl7pPr marL="2971800" indent="-228600" eaLnBrk="0" fontAlgn="base" hangingPunct="0">
                <a:spcBef>
                  <a:spcPct val="0"/>
                </a:spcBef>
                <a:spcAft>
                  <a:spcPct val="0"/>
                </a:spcAft>
                <a:defRPr sz="2200" b="1">
                  <a:solidFill>
                    <a:srgbClr val="999999"/>
                  </a:solidFill>
                  <a:latin typeface="Arial" panose="020B0604020202020204" pitchFamily="34" charset="0"/>
                </a:defRPr>
              </a:lvl7pPr>
              <a:lvl8pPr marL="3429000" indent="-228600" eaLnBrk="0" fontAlgn="base" hangingPunct="0">
                <a:spcBef>
                  <a:spcPct val="0"/>
                </a:spcBef>
                <a:spcAft>
                  <a:spcPct val="0"/>
                </a:spcAft>
                <a:defRPr sz="2200" b="1">
                  <a:solidFill>
                    <a:srgbClr val="999999"/>
                  </a:solidFill>
                  <a:latin typeface="Arial" panose="020B0604020202020204" pitchFamily="34" charset="0"/>
                </a:defRPr>
              </a:lvl8pPr>
              <a:lvl9pPr marL="3886200" indent="-228600" eaLnBrk="0" fontAlgn="base" hangingPunct="0">
                <a:spcBef>
                  <a:spcPct val="0"/>
                </a:spcBef>
                <a:spcAft>
                  <a:spcPct val="0"/>
                </a:spcAft>
                <a:defRPr sz="2200" b="1">
                  <a:solidFill>
                    <a:srgbClr val="999999"/>
                  </a:solidFill>
                  <a:latin typeface="Arial" panose="020B0604020202020204" pitchFamily="34" charset="0"/>
                </a:defRPr>
              </a:lvl9pPr>
            </a:lstStyle>
            <a:p>
              <a:pPr eaLnBrk="1" hangingPunct="1"/>
              <a:r>
                <a:rPr lang="en-US" sz="1000" dirty="0">
                  <a:solidFill>
                    <a:schemeClr val="tx1"/>
                  </a:solidFill>
                </a:rPr>
                <a:t>Mini ateliers </a:t>
              </a:r>
              <a:r>
                <a:rPr lang="en-US" sz="1000" dirty="0" err="1">
                  <a:solidFill>
                    <a:schemeClr val="tx1"/>
                  </a:solidFill>
                </a:rPr>
                <a:t>d’acteur</a:t>
              </a:r>
              <a:r>
                <a:rPr lang="en-US" sz="1000" dirty="0">
                  <a:solidFill>
                    <a:schemeClr val="tx1"/>
                  </a:solidFill>
                </a:rPr>
                <a:t> </a:t>
              </a:r>
              <a:r>
                <a:rPr lang="en-US" sz="1000" dirty="0" err="1">
                  <a:solidFill>
                    <a:schemeClr val="tx1"/>
                  </a:solidFill>
                </a:rPr>
                <a:t>cles</a:t>
              </a:r>
              <a:r>
                <a:rPr lang="en-US" sz="1000" dirty="0">
                  <a:solidFill>
                    <a:schemeClr val="tx1"/>
                  </a:solidFill>
                </a:rPr>
                <a:t>   par axes  du PC  </a:t>
              </a:r>
            </a:p>
            <a:p>
              <a:pPr eaLnBrk="1" hangingPunct="1"/>
              <a:r>
                <a:rPr lang="en-US" sz="1000" dirty="0">
                  <a:solidFill>
                    <a:schemeClr val="tx1"/>
                  </a:solidFill>
                </a:rPr>
                <a:t>impulses par le CNC</a:t>
              </a:r>
              <a:endParaRPr lang="de-DE" sz="1000" dirty="0">
                <a:solidFill>
                  <a:schemeClr val="tx1"/>
                </a:solidFill>
              </a:endParaRPr>
            </a:p>
          </p:txBody>
        </p:sp>
        <p:sp>
          <p:nvSpPr>
            <p:cNvPr id="144" name="Rectangle 35"/>
            <p:cNvSpPr>
              <a:spLocks noChangeArrowheads="1"/>
            </p:cNvSpPr>
            <p:nvPr/>
          </p:nvSpPr>
          <p:spPr bwMode="auto">
            <a:xfrm>
              <a:off x="709821" y="4124324"/>
              <a:ext cx="313107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sz="2200" b="1">
                  <a:solidFill>
                    <a:srgbClr val="999999"/>
                  </a:solidFill>
                  <a:latin typeface="Arial" panose="020B0604020202020204" pitchFamily="34" charset="0"/>
                </a:defRPr>
              </a:lvl1pPr>
              <a:lvl2pPr marL="742950" indent="-285750" eaLnBrk="0" hangingPunct="0">
                <a:defRPr sz="2200" b="1">
                  <a:solidFill>
                    <a:srgbClr val="999999"/>
                  </a:solidFill>
                  <a:latin typeface="Arial" panose="020B0604020202020204" pitchFamily="34" charset="0"/>
                </a:defRPr>
              </a:lvl2pPr>
              <a:lvl3pPr marL="1143000" indent="-228600" eaLnBrk="0" hangingPunct="0">
                <a:defRPr sz="2200" b="1">
                  <a:solidFill>
                    <a:srgbClr val="999999"/>
                  </a:solidFill>
                  <a:latin typeface="Arial" panose="020B0604020202020204" pitchFamily="34" charset="0"/>
                </a:defRPr>
              </a:lvl3pPr>
              <a:lvl4pPr marL="1600200" indent="-228600" eaLnBrk="0" hangingPunct="0">
                <a:defRPr sz="2200" b="1">
                  <a:solidFill>
                    <a:srgbClr val="999999"/>
                  </a:solidFill>
                  <a:latin typeface="Arial" panose="020B0604020202020204" pitchFamily="34" charset="0"/>
                </a:defRPr>
              </a:lvl4pPr>
              <a:lvl5pPr marL="2057400" indent="-228600" eaLnBrk="0" hangingPunct="0">
                <a:defRPr sz="2200" b="1">
                  <a:solidFill>
                    <a:srgbClr val="999999"/>
                  </a:solidFill>
                  <a:latin typeface="Arial" panose="020B0604020202020204" pitchFamily="34" charset="0"/>
                </a:defRPr>
              </a:lvl5pPr>
              <a:lvl6pPr marL="2514600" indent="-228600" eaLnBrk="0" fontAlgn="base" hangingPunct="0">
                <a:spcBef>
                  <a:spcPct val="0"/>
                </a:spcBef>
                <a:spcAft>
                  <a:spcPct val="0"/>
                </a:spcAft>
                <a:defRPr sz="2200" b="1">
                  <a:solidFill>
                    <a:srgbClr val="999999"/>
                  </a:solidFill>
                  <a:latin typeface="Arial" panose="020B0604020202020204" pitchFamily="34" charset="0"/>
                </a:defRPr>
              </a:lvl6pPr>
              <a:lvl7pPr marL="2971800" indent="-228600" eaLnBrk="0" fontAlgn="base" hangingPunct="0">
                <a:spcBef>
                  <a:spcPct val="0"/>
                </a:spcBef>
                <a:spcAft>
                  <a:spcPct val="0"/>
                </a:spcAft>
                <a:defRPr sz="2200" b="1">
                  <a:solidFill>
                    <a:srgbClr val="999999"/>
                  </a:solidFill>
                  <a:latin typeface="Arial" panose="020B0604020202020204" pitchFamily="34" charset="0"/>
                </a:defRPr>
              </a:lvl7pPr>
              <a:lvl8pPr marL="3429000" indent="-228600" eaLnBrk="0" fontAlgn="base" hangingPunct="0">
                <a:spcBef>
                  <a:spcPct val="0"/>
                </a:spcBef>
                <a:spcAft>
                  <a:spcPct val="0"/>
                </a:spcAft>
                <a:defRPr sz="2200" b="1">
                  <a:solidFill>
                    <a:srgbClr val="999999"/>
                  </a:solidFill>
                  <a:latin typeface="Arial" panose="020B0604020202020204" pitchFamily="34" charset="0"/>
                </a:defRPr>
              </a:lvl8pPr>
              <a:lvl9pPr marL="3886200" indent="-228600" eaLnBrk="0" fontAlgn="base" hangingPunct="0">
                <a:spcBef>
                  <a:spcPct val="0"/>
                </a:spcBef>
                <a:spcAft>
                  <a:spcPct val="0"/>
                </a:spcAft>
                <a:defRPr sz="2200" b="1">
                  <a:solidFill>
                    <a:srgbClr val="999999"/>
                  </a:solidFill>
                  <a:latin typeface="Arial" panose="020B0604020202020204" pitchFamily="34" charset="0"/>
                </a:defRPr>
              </a:lvl9pPr>
            </a:lstStyle>
            <a:p>
              <a:r>
                <a:rPr lang="fr-FR" sz="1000" dirty="0">
                  <a:solidFill>
                    <a:schemeClr val="tx1"/>
                  </a:solidFill>
                </a:rPr>
                <a:t>Alignement  appui des PTF aux  axes prioritaires du PC </a:t>
              </a:r>
              <a:endParaRPr lang="de-DE" sz="1000" dirty="0">
                <a:solidFill>
                  <a:schemeClr val="tx1"/>
                </a:solidFill>
              </a:endParaRPr>
            </a:p>
          </p:txBody>
        </p:sp>
        <p:sp>
          <p:nvSpPr>
            <p:cNvPr id="145" name="Rectangle 42"/>
            <p:cNvSpPr>
              <a:spLocks noChangeArrowheads="1"/>
            </p:cNvSpPr>
            <p:nvPr/>
          </p:nvSpPr>
          <p:spPr bwMode="auto">
            <a:xfrm>
              <a:off x="2938630" y="5761652"/>
              <a:ext cx="90544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sz="2200" b="1">
                  <a:solidFill>
                    <a:srgbClr val="999999"/>
                  </a:solidFill>
                  <a:latin typeface="Arial" panose="020B0604020202020204" pitchFamily="34" charset="0"/>
                </a:defRPr>
              </a:lvl1pPr>
              <a:lvl2pPr marL="742950" indent="-285750" eaLnBrk="0" hangingPunct="0">
                <a:defRPr sz="2200" b="1">
                  <a:solidFill>
                    <a:srgbClr val="999999"/>
                  </a:solidFill>
                  <a:latin typeface="Arial" panose="020B0604020202020204" pitchFamily="34" charset="0"/>
                </a:defRPr>
              </a:lvl2pPr>
              <a:lvl3pPr marL="1143000" indent="-228600" eaLnBrk="0" hangingPunct="0">
                <a:defRPr sz="2200" b="1">
                  <a:solidFill>
                    <a:srgbClr val="999999"/>
                  </a:solidFill>
                  <a:latin typeface="Arial" panose="020B0604020202020204" pitchFamily="34" charset="0"/>
                </a:defRPr>
              </a:lvl3pPr>
              <a:lvl4pPr marL="1600200" indent="-228600" eaLnBrk="0" hangingPunct="0">
                <a:defRPr sz="2200" b="1">
                  <a:solidFill>
                    <a:srgbClr val="999999"/>
                  </a:solidFill>
                  <a:latin typeface="Arial" panose="020B0604020202020204" pitchFamily="34" charset="0"/>
                </a:defRPr>
              </a:lvl4pPr>
              <a:lvl5pPr marL="2057400" indent="-228600" eaLnBrk="0" hangingPunct="0">
                <a:defRPr sz="2200" b="1">
                  <a:solidFill>
                    <a:srgbClr val="999999"/>
                  </a:solidFill>
                  <a:latin typeface="Arial" panose="020B0604020202020204" pitchFamily="34" charset="0"/>
                </a:defRPr>
              </a:lvl5pPr>
              <a:lvl6pPr marL="2514600" indent="-228600" eaLnBrk="0" fontAlgn="base" hangingPunct="0">
                <a:spcBef>
                  <a:spcPct val="0"/>
                </a:spcBef>
                <a:spcAft>
                  <a:spcPct val="0"/>
                </a:spcAft>
                <a:defRPr sz="2200" b="1">
                  <a:solidFill>
                    <a:srgbClr val="999999"/>
                  </a:solidFill>
                  <a:latin typeface="Arial" panose="020B0604020202020204" pitchFamily="34" charset="0"/>
                </a:defRPr>
              </a:lvl6pPr>
              <a:lvl7pPr marL="2971800" indent="-228600" eaLnBrk="0" fontAlgn="base" hangingPunct="0">
                <a:spcBef>
                  <a:spcPct val="0"/>
                </a:spcBef>
                <a:spcAft>
                  <a:spcPct val="0"/>
                </a:spcAft>
                <a:defRPr sz="2200" b="1">
                  <a:solidFill>
                    <a:srgbClr val="999999"/>
                  </a:solidFill>
                  <a:latin typeface="Arial" panose="020B0604020202020204" pitchFamily="34" charset="0"/>
                </a:defRPr>
              </a:lvl7pPr>
              <a:lvl8pPr marL="3429000" indent="-228600" eaLnBrk="0" fontAlgn="base" hangingPunct="0">
                <a:spcBef>
                  <a:spcPct val="0"/>
                </a:spcBef>
                <a:spcAft>
                  <a:spcPct val="0"/>
                </a:spcAft>
                <a:defRPr sz="2200" b="1">
                  <a:solidFill>
                    <a:srgbClr val="999999"/>
                  </a:solidFill>
                  <a:latin typeface="Arial" panose="020B0604020202020204" pitchFamily="34" charset="0"/>
                </a:defRPr>
              </a:lvl8pPr>
              <a:lvl9pPr marL="3886200" indent="-228600" eaLnBrk="0" fontAlgn="base" hangingPunct="0">
                <a:spcBef>
                  <a:spcPct val="0"/>
                </a:spcBef>
                <a:spcAft>
                  <a:spcPct val="0"/>
                </a:spcAft>
                <a:defRPr sz="2200" b="1">
                  <a:solidFill>
                    <a:srgbClr val="999999"/>
                  </a:solidFill>
                  <a:latin typeface="Arial" panose="020B0604020202020204" pitchFamily="34" charset="0"/>
                </a:defRPr>
              </a:lvl9pPr>
            </a:lstStyle>
            <a:p>
              <a:r>
                <a:rPr lang="de-DE" sz="1000" dirty="0" err="1">
                  <a:solidFill>
                    <a:schemeClr val="tx1"/>
                  </a:solidFill>
                </a:rPr>
                <a:t>Gestion</a:t>
              </a:r>
              <a:r>
                <a:rPr lang="de-DE" sz="1000" dirty="0">
                  <a:solidFill>
                    <a:schemeClr val="tx1"/>
                  </a:solidFill>
                </a:rPr>
                <a:t> de </a:t>
              </a:r>
              <a:r>
                <a:rPr lang="de-DE" sz="1000" dirty="0" err="1">
                  <a:solidFill>
                    <a:schemeClr val="tx1"/>
                  </a:solidFill>
                </a:rPr>
                <a:t>connaissance</a:t>
              </a:r>
              <a:r>
                <a:rPr lang="de-DE" sz="1000" dirty="0">
                  <a:solidFill>
                    <a:schemeClr val="tx1"/>
                  </a:solidFill>
                </a:rPr>
                <a:t> </a:t>
              </a:r>
            </a:p>
          </p:txBody>
        </p:sp>
        <p:sp>
          <p:nvSpPr>
            <p:cNvPr id="146" name="Rectangle 96"/>
            <p:cNvSpPr>
              <a:spLocks noChangeArrowheads="1"/>
            </p:cNvSpPr>
            <p:nvPr/>
          </p:nvSpPr>
          <p:spPr bwMode="auto">
            <a:xfrm>
              <a:off x="5113841" y="3261387"/>
              <a:ext cx="982226"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lvl1pPr eaLnBrk="0" hangingPunct="0">
                <a:defRPr sz="2200" b="1">
                  <a:solidFill>
                    <a:srgbClr val="999999"/>
                  </a:solidFill>
                  <a:latin typeface="Arial" panose="020B0604020202020204" pitchFamily="34" charset="0"/>
                </a:defRPr>
              </a:lvl1pPr>
              <a:lvl2pPr marL="742950" indent="-285750" eaLnBrk="0" hangingPunct="0">
                <a:defRPr sz="2200" b="1">
                  <a:solidFill>
                    <a:srgbClr val="999999"/>
                  </a:solidFill>
                  <a:latin typeface="Arial" panose="020B0604020202020204" pitchFamily="34" charset="0"/>
                </a:defRPr>
              </a:lvl2pPr>
              <a:lvl3pPr marL="1143000" indent="-228600" eaLnBrk="0" hangingPunct="0">
                <a:defRPr sz="2200" b="1">
                  <a:solidFill>
                    <a:srgbClr val="999999"/>
                  </a:solidFill>
                  <a:latin typeface="Arial" panose="020B0604020202020204" pitchFamily="34" charset="0"/>
                </a:defRPr>
              </a:lvl3pPr>
              <a:lvl4pPr marL="1600200" indent="-228600" eaLnBrk="0" hangingPunct="0">
                <a:defRPr sz="2200" b="1">
                  <a:solidFill>
                    <a:srgbClr val="999999"/>
                  </a:solidFill>
                  <a:latin typeface="Arial" panose="020B0604020202020204" pitchFamily="34" charset="0"/>
                </a:defRPr>
              </a:lvl4pPr>
              <a:lvl5pPr marL="2057400" indent="-228600" eaLnBrk="0" hangingPunct="0">
                <a:defRPr sz="2200" b="1">
                  <a:solidFill>
                    <a:srgbClr val="999999"/>
                  </a:solidFill>
                  <a:latin typeface="Arial" panose="020B0604020202020204" pitchFamily="34" charset="0"/>
                </a:defRPr>
              </a:lvl5pPr>
              <a:lvl6pPr marL="2514600" indent="-228600" eaLnBrk="0" fontAlgn="base" hangingPunct="0">
                <a:spcBef>
                  <a:spcPct val="0"/>
                </a:spcBef>
                <a:spcAft>
                  <a:spcPct val="0"/>
                </a:spcAft>
                <a:defRPr sz="2200" b="1">
                  <a:solidFill>
                    <a:srgbClr val="999999"/>
                  </a:solidFill>
                  <a:latin typeface="Arial" panose="020B0604020202020204" pitchFamily="34" charset="0"/>
                </a:defRPr>
              </a:lvl6pPr>
              <a:lvl7pPr marL="2971800" indent="-228600" eaLnBrk="0" fontAlgn="base" hangingPunct="0">
                <a:spcBef>
                  <a:spcPct val="0"/>
                </a:spcBef>
                <a:spcAft>
                  <a:spcPct val="0"/>
                </a:spcAft>
                <a:defRPr sz="2200" b="1">
                  <a:solidFill>
                    <a:srgbClr val="999999"/>
                  </a:solidFill>
                  <a:latin typeface="Arial" panose="020B0604020202020204" pitchFamily="34" charset="0"/>
                </a:defRPr>
              </a:lvl7pPr>
              <a:lvl8pPr marL="3429000" indent="-228600" eaLnBrk="0" fontAlgn="base" hangingPunct="0">
                <a:spcBef>
                  <a:spcPct val="0"/>
                </a:spcBef>
                <a:spcAft>
                  <a:spcPct val="0"/>
                </a:spcAft>
                <a:defRPr sz="2200" b="1">
                  <a:solidFill>
                    <a:srgbClr val="999999"/>
                  </a:solidFill>
                  <a:latin typeface="Arial" panose="020B0604020202020204" pitchFamily="34" charset="0"/>
                </a:defRPr>
              </a:lvl8pPr>
              <a:lvl9pPr marL="3886200" indent="-228600" eaLnBrk="0" fontAlgn="base" hangingPunct="0">
                <a:spcBef>
                  <a:spcPct val="0"/>
                </a:spcBef>
                <a:spcAft>
                  <a:spcPct val="0"/>
                </a:spcAft>
                <a:defRPr sz="2200" b="1">
                  <a:solidFill>
                    <a:srgbClr val="999999"/>
                  </a:solidFill>
                  <a:latin typeface="Arial" panose="020B0604020202020204" pitchFamily="34" charset="0"/>
                </a:defRPr>
              </a:lvl9pPr>
            </a:lstStyle>
            <a:p>
              <a:pPr algn="ctr"/>
              <a:r>
                <a:rPr lang="en-US" sz="1000" dirty="0" err="1">
                  <a:solidFill>
                    <a:schemeClr val="tx1"/>
                  </a:solidFill>
                </a:rPr>
                <a:t>Objectif</a:t>
              </a:r>
              <a:r>
                <a:rPr lang="en-US" sz="1000" dirty="0">
                  <a:solidFill>
                    <a:schemeClr val="tx1"/>
                  </a:solidFill>
                </a:rPr>
                <a:t>   o</a:t>
              </a:r>
              <a:r>
                <a:rPr lang="en-US" sz="1000" baseline="-25000" dirty="0">
                  <a:solidFill>
                    <a:schemeClr val="tx1"/>
                  </a:solidFill>
                </a:rPr>
                <a:t>1</a:t>
              </a:r>
              <a:endParaRPr lang="de-DE" sz="1000" baseline="-25000" dirty="0">
                <a:solidFill>
                  <a:schemeClr val="tx1"/>
                </a:solidFill>
              </a:endParaRPr>
            </a:p>
          </p:txBody>
        </p:sp>
        <p:sp>
          <p:nvSpPr>
            <p:cNvPr id="147" name="AutoShape 47"/>
            <p:cNvSpPr>
              <a:spLocks noChangeArrowheads="1"/>
            </p:cNvSpPr>
            <p:nvPr/>
          </p:nvSpPr>
          <p:spPr bwMode="auto">
            <a:xfrm>
              <a:off x="5132334" y="3519813"/>
              <a:ext cx="891452" cy="897967"/>
            </a:xfrm>
            <a:prstGeom prst="diamond">
              <a:avLst/>
            </a:prstGeom>
            <a:solidFill>
              <a:srgbClr val="FFCC33"/>
            </a:solidFill>
            <a:ln w="6350">
              <a:solidFill>
                <a:schemeClr val="tx1"/>
              </a:solidFill>
              <a:miter lim="800000"/>
              <a:headEnd/>
              <a:tailEnd/>
            </a:ln>
          </p:spPr>
          <p:txBody>
            <a:bodyPr wrap="none" lIns="0" tIns="0" rIns="0" bIns="0" anchor="ctr"/>
            <a:lstStyle>
              <a:lvl1pPr eaLnBrk="0" hangingPunct="0">
                <a:defRPr sz="2200" b="1">
                  <a:solidFill>
                    <a:srgbClr val="999999"/>
                  </a:solidFill>
                  <a:latin typeface="Arial" panose="020B0604020202020204" pitchFamily="34" charset="0"/>
                </a:defRPr>
              </a:lvl1pPr>
              <a:lvl2pPr marL="742950" indent="-285750" eaLnBrk="0" hangingPunct="0">
                <a:defRPr sz="2200" b="1">
                  <a:solidFill>
                    <a:srgbClr val="999999"/>
                  </a:solidFill>
                  <a:latin typeface="Arial" panose="020B0604020202020204" pitchFamily="34" charset="0"/>
                </a:defRPr>
              </a:lvl2pPr>
              <a:lvl3pPr marL="1143000" indent="-228600" eaLnBrk="0" hangingPunct="0">
                <a:defRPr sz="2200" b="1">
                  <a:solidFill>
                    <a:srgbClr val="999999"/>
                  </a:solidFill>
                  <a:latin typeface="Arial" panose="020B0604020202020204" pitchFamily="34" charset="0"/>
                </a:defRPr>
              </a:lvl3pPr>
              <a:lvl4pPr marL="1600200" indent="-228600" eaLnBrk="0" hangingPunct="0">
                <a:defRPr sz="2200" b="1">
                  <a:solidFill>
                    <a:srgbClr val="999999"/>
                  </a:solidFill>
                  <a:latin typeface="Arial" panose="020B0604020202020204" pitchFamily="34" charset="0"/>
                </a:defRPr>
              </a:lvl4pPr>
              <a:lvl5pPr marL="2057400" indent="-228600" eaLnBrk="0" hangingPunct="0">
                <a:defRPr sz="2200" b="1">
                  <a:solidFill>
                    <a:srgbClr val="999999"/>
                  </a:solidFill>
                  <a:latin typeface="Arial" panose="020B0604020202020204" pitchFamily="34" charset="0"/>
                </a:defRPr>
              </a:lvl5pPr>
              <a:lvl6pPr marL="2514600" indent="-228600" eaLnBrk="0" fontAlgn="base" hangingPunct="0">
                <a:spcBef>
                  <a:spcPct val="0"/>
                </a:spcBef>
                <a:spcAft>
                  <a:spcPct val="0"/>
                </a:spcAft>
                <a:defRPr sz="2200" b="1">
                  <a:solidFill>
                    <a:srgbClr val="999999"/>
                  </a:solidFill>
                  <a:latin typeface="Arial" panose="020B0604020202020204" pitchFamily="34" charset="0"/>
                </a:defRPr>
              </a:lvl6pPr>
              <a:lvl7pPr marL="2971800" indent="-228600" eaLnBrk="0" fontAlgn="base" hangingPunct="0">
                <a:spcBef>
                  <a:spcPct val="0"/>
                </a:spcBef>
                <a:spcAft>
                  <a:spcPct val="0"/>
                </a:spcAft>
                <a:defRPr sz="2200" b="1">
                  <a:solidFill>
                    <a:srgbClr val="999999"/>
                  </a:solidFill>
                  <a:latin typeface="Arial" panose="020B0604020202020204" pitchFamily="34" charset="0"/>
                </a:defRPr>
              </a:lvl7pPr>
              <a:lvl8pPr marL="3429000" indent="-228600" eaLnBrk="0" fontAlgn="base" hangingPunct="0">
                <a:spcBef>
                  <a:spcPct val="0"/>
                </a:spcBef>
                <a:spcAft>
                  <a:spcPct val="0"/>
                </a:spcAft>
                <a:defRPr sz="2200" b="1">
                  <a:solidFill>
                    <a:srgbClr val="999999"/>
                  </a:solidFill>
                  <a:latin typeface="Arial" panose="020B0604020202020204" pitchFamily="34" charset="0"/>
                </a:defRPr>
              </a:lvl8pPr>
              <a:lvl9pPr marL="3886200" indent="-228600" eaLnBrk="0" fontAlgn="base" hangingPunct="0">
                <a:spcBef>
                  <a:spcPct val="0"/>
                </a:spcBef>
                <a:spcAft>
                  <a:spcPct val="0"/>
                </a:spcAft>
                <a:defRPr sz="2200" b="1">
                  <a:solidFill>
                    <a:srgbClr val="999999"/>
                  </a:solidFill>
                  <a:latin typeface="Arial" panose="020B0604020202020204" pitchFamily="34" charset="0"/>
                </a:defRPr>
              </a:lvl9pPr>
            </a:lstStyle>
            <a:p>
              <a:pPr algn="ctr"/>
              <a:endParaRPr lang="en-GB" sz="1000" dirty="0">
                <a:solidFill>
                  <a:srgbClr val="000000"/>
                </a:solidFill>
                <a:cs typeface="Arial" panose="020B0604020202020204" pitchFamily="34" charset="0"/>
              </a:endParaRPr>
            </a:p>
          </p:txBody>
        </p:sp>
        <p:sp>
          <p:nvSpPr>
            <p:cNvPr id="148" name="Rectangle 96"/>
            <p:cNvSpPr>
              <a:spLocks noChangeArrowheads="1"/>
            </p:cNvSpPr>
            <p:nvPr/>
          </p:nvSpPr>
          <p:spPr bwMode="auto">
            <a:xfrm>
              <a:off x="5007972" y="3823572"/>
              <a:ext cx="982226"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lvl1pPr eaLnBrk="0" hangingPunct="0">
                <a:defRPr sz="2200" b="1">
                  <a:solidFill>
                    <a:srgbClr val="999999"/>
                  </a:solidFill>
                  <a:latin typeface="Arial" panose="020B0604020202020204" pitchFamily="34" charset="0"/>
                </a:defRPr>
              </a:lvl1pPr>
              <a:lvl2pPr marL="742950" indent="-285750" eaLnBrk="0" hangingPunct="0">
                <a:defRPr sz="2200" b="1">
                  <a:solidFill>
                    <a:srgbClr val="999999"/>
                  </a:solidFill>
                  <a:latin typeface="Arial" panose="020B0604020202020204" pitchFamily="34" charset="0"/>
                </a:defRPr>
              </a:lvl2pPr>
              <a:lvl3pPr marL="1143000" indent="-228600" eaLnBrk="0" hangingPunct="0">
                <a:defRPr sz="2200" b="1">
                  <a:solidFill>
                    <a:srgbClr val="999999"/>
                  </a:solidFill>
                  <a:latin typeface="Arial" panose="020B0604020202020204" pitchFamily="34" charset="0"/>
                </a:defRPr>
              </a:lvl3pPr>
              <a:lvl4pPr marL="1600200" indent="-228600" eaLnBrk="0" hangingPunct="0">
                <a:defRPr sz="2200" b="1">
                  <a:solidFill>
                    <a:srgbClr val="999999"/>
                  </a:solidFill>
                  <a:latin typeface="Arial" panose="020B0604020202020204" pitchFamily="34" charset="0"/>
                </a:defRPr>
              </a:lvl4pPr>
              <a:lvl5pPr marL="2057400" indent="-228600" eaLnBrk="0" hangingPunct="0">
                <a:defRPr sz="2200" b="1">
                  <a:solidFill>
                    <a:srgbClr val="999999"/>
                  </a:solidFill>
                  <a:latin typeface="Arial" panose="020B0604020202020204" pitchFamily="34" charset="0"/>
                </a:defRPr>
              </a:lvl5pPr>
              <a:lvl6pPr marL="2514600" indent="-228600" eaLnBrk="0" fontAlgn="base" hangingPunct="0">
                <a:spcBef>
                  <a:spcPct val="0"/>
                </a:spcBef>
                <a:spcAft>
                  <a:spcPct val="0"/>
                </a:spcAft>
                <a:defRPr sz="2200" b="1">
                  <a:solidFill>
                    <a:srgbClr val="999999"/>
                  </a:solidFill>
                  <a:latin typeface="Arial" panose="020B0604020202020204" pitchFamily="34" charset="0"/>
                </a:defRPr>
              </a:lvl6pPr>
              <a:lvl7pPr marL="2971800" indent="-228600" eaLnBrk="0" fontAlgn="base" hangingPunct="0">
                <a:spcBef>
                  <a:spcPct val="0"/>
                </a:spcBef>
                <a:spcAft>
                  <a:spcPct val="0"/>
                </a:spcAft>
                <a:defRPr sz="2200" b="1">
                  <a:solidFill>
                    <a:srgbClr val="999999"/>
                  </a:solidFill>
                  <a:latin typeface="Arial" panose="020B0604020202020204" pitchFamily="34" charset="0"/>
                </a:defRPr>
              </a:lvl7pPr>
              <a:lvl8pPr marL="3429000" indent="-228600" eaLnBrk="0" fontAlgn="base" hangingPunct="0">
                <a:spcBef>
                  <a:spcPct val="0"/>
                </a:spcBef>
                <a:spcAft>
                  <a:spcPct val="0"/>
                </a:spcAft>
                <a:defRPr sz="2200" b="1">
                  <a:solidFill>
                    <a:srgbClr val="999999"/>
                  </a:solidFill>
                  <a:latin typeface="Arial" panose="020B0604020202020204" pitchFamily="34" charset="0"/>
                </a:defRPr>
              </a:lvl8pPr>
              <a:lvl9pPr marL="3886200" indent="-228600" eaLnBrk="0" fontAlgn="base" hangingPunct="0">
                <a:spcBef>
                  <a:spcPct val="0"/>
                </a:spcBef>
                <a:spcAft>
                  <a:spcPct val="0"/>
                </a:spcAft>
                <a:defRPr sz="2200" b="1">
                  <a:solidFill>
                    <a:srgbClr val="999999"/>
                  </a:solidFill>
                  <a:latin typeface="Arial" panose="020B0604020202020204" pitchFamily="34" charset="0"/>
                </a:defRPr>
              </a:lvl9pPr>
            </a:lstStyle>
            <a:p>
              <a:pPr algn="ctr"/>
              <a:r>
                <a:rPr lang="en-US" sz="1000" dirty="0" err="1">
                  <a:solidFill>
                    <a:schemeClr val="tx1"/>
                  </a:solidFill>
                </a:rPr>
                <a:t>Objectif</a:t>
              </a:r>
              <a:r>
                <a:rPr lang="en-US" sz="1000" dirty="0">
                  <a:solidFill>
                    <a:schemeClr val="tx1"/>
                  </a:solidFill>
                </a:rPr>
                <a:t>   o</a:t>
              </a:r>
              <a:r>
                <a:rPr lang="en-US" sz="1000" baseline="-25000" dirty="0">
                  <a:solidFill>
                    <a:schemeClr val="tx1"/>
                  </a:solidFill>
                </a:rPr>
                <a:t>2</a:t>
              </a:r>
              <a:endParaRPr lang="de-DE" sz="1000" baseline="-25000" dirty="0">
                <a:solidFill>
                  <a:schemeClr val="tx1"/>
                </a:solidFill>
              </a:endParaRPr>
            </a:p>
          </p:txBody>
        </p:sp>
        <p:sp>
          <p:nvSpPr>
            <p:cNvPr id="149" name="AutoShape 47"/>
            <p:cNvSpPr>
              <a:spLocks noChangeArrowheads="1"/>
            </p:cNvSpPr>
            <p:nvPr/>
          </p:nvSpPr>
          <p:spPr bwMode="auto">
            <a:xfrm>
              <a:off x="5119513" y="4315869"/>
              <a:ext cx="891452" cy="897967"/>
            </a:xfrm>
            <a:prstGeom prst="diamond">
              <a:avLst/>
            </a:prstGeom>
            <a:solidFill>
              <a:srgbClr val="FFCC33"/>
            </a:solidFill>
            <a:ln w="6350">
              <a:solidFill>
                <a:schemeClr val="tx1"/>
              </a:solidFill>
              <a:miter lim="800000"/>
              <a:headEnd/>
              <a:tailEnd/>
            </a:ln>
          </p:spPr>
          <p:txBody>
            <a:bodyPr wrap="none" lIns="0" tIns="0" rIns="0" bIns="0" anchor="ctr"/>
            <a:lstStyle>
              <a:lvl1pPr eaLnBrk="0" hangingPunct="0">
                <a:defRPr sz="2200" b="1">
                  <a:solidFill>
                    <a:srgbClr val="999999"/>
                  </a:solidFill>
                  <a:latin typeface="Arial" panose="020B0604020202020204" pitchFamily="34" charset="0"/>
                </a:defRPr>
              </a:lvl1pPr>
              <a:lvl2pPr marL="742950" indent="-285750" eaLnBrk="0" hangingPunct="0">
                <a:defRPr sz="2200" b="1">
                  <a:solidFill>
                    <a:srgbClr val="999999"/>
                  </a:solidFill>
                  <a:latin typeface="Arial" panose="020B0604020202020204" pitchFamily="34" charset="0"/>
                </a:defRPr>
              </a:lvl2pPr>
              <a:lvl3pPr marL="1143000" indent="-228600" eaLnBrk="0" hangingPunct="0">
                <a:defRPr sz="2200" b="1">
                  <a:solidFill>
                    <a:srgbClr val="999999"/>
                  </a:solidFill>
                  <a:latin typeface="Arial" panose="020B0604020202020204" pitchFamily="34" charset="0"/>
                </a:defRPr>
              </a:lvl3pPr>
              <a:lvl4pPr marL="1600200" indent="-228600" eaLnBrk="0" hangingPunct="0">
                <a:defRPr sz="2200" b="1">
                  <a:solidFill>
                    <a:srgbClr val="999999"/>
                  </a:solidFill>
                  <a:latin typeface="Arial" panose="020B0604020202020204" pitchFamily="34" charset="0"/>
                </a:defRPr>
              </a:lvl4pPr>
              <a:lvl5pPr marL="2057400" indent="-228600" eaLnBrk="0" hangingPunct="0">
                <a:defRPr sz="2200" b="1">
                  <a:solidFill>
                    <a:srgbClr val="999999"/>
                  </a:solidFill>
                  <a:latin typeface="Arial" panose="020B0604020202020204" pitchFamily="34" charset="0"/>
                </a:defRPr>
              </a:lvl5pPr>
              <a:lvl6pPr marL="2514600" indent="-228600" eaLnBrk="0" fontAlgn="base" hangingPunct="0">
                <a:spcBef>
                  <a:spcPct val="0"/>
                </a:spcBef>
                <a:spcAft>
                  <a:spcPct val="0"/>
                </a:spcAft>
                <a:defRPr sz="2200" b="1">
                  <a:solidFill>
                    <a:srgbClr val="999999"/>
                  </a:solidFill>
                  <a:latin typeface="Arial" panose="020B0604020202020204" pitchFamily="34" charset="0"/>
                </a:defRPr>
              </a:lvl6pPr>
              <a:lvl7pPr marL="2971800" indent="-228600" eaLnBrk="0" fontAlgn="base" hangingPunct="0">
                <a:spcBef>
                  <a:spcPct val="0"/>
                </a:spcBef>
                <a:spcAft>
                  <a:spcPct val="0"/>
                </a:spcAft>
                <a:defRPr sz="2200" b="1">
                  <a:solidFill>
                    <a:srgbClr val="999999"/>
                  </a:solidFill>
                  <a:latin typeface="Arial" panose="020B0604020202020204" pitchFamily="34" charset="0"/>
                </a:defRPr>
              </a:lvl7pPr>
              <a:lvl8pPr marL="3429000" indent="-228600" eaLnBrk="0" fontAlgn="base" hangingPunct="0">
                <a:spcBef>
                  <a:spcPct val="0"/>
                </a:spcBef>
                <a:spcAft>
                  <a:spcPct val="0"/>
                </a:spcAft>
                <a:defRPr sz="2200" b="1">
                  <a:solidFill>
                    <a:srgbClr val="999999"/>
                  </a:solidFill>
                  <a:latin typeface="Arial" panose="020B0604020202020204" pitchFamily="34" charset="0"/>
                </a:defRPr>
              </a:lvl8pPr>
              <a:lvl9pPr marL="3886200" indent="-228600" eaLnBrk="0" fontAlgn="base" hangingPunct="0">
                <a:spcBef>
                  <a:spcPct val="0"/>
                </a:spcBef>
                <a:spcAft>
                  <a:spcPct val="0"/>
                </a:spcAft>
                <a:defRPr sz="2200" b="1">
                  <a:solidFill>
                    <a:srgbClr val="999999"/>
                  </a:solidFill>
                  <a:latin typeface="Arial" panose="020B0604020202020204" pitchFamily="34" charset="0"/>
                </a:defRPr>
              </a:lvl9pPr>
            </a:lstStyle>
            <a:p>
              <a:pPr algn="ctr"/>
              <a:endParaRPr lang="en-GB" sz="1000" dirty="0">
                <a:solidFill>
                  <a:srgbClr val="000000"/>
                </a:solidFill>
                <a:cs typeface="Arial" panose="020B0604020202020204" pitchFamily="34" charset="0"/>
              </a:endParaRPr>
            </a:p>
          </p:txBody>
        </p:sp>
        <p:sp>
          <p:nvSpPr>
            <p:cNvPr id="150" name="Rectangle 96"/>
            <p:cNvSpPr>
              <a:spLocks noChangeArrowheads="1"/>
            </p:cNvSpPr>
            <p:nvPr/>
          </p:nvSpPr>
          <p:spPr bwMode="auto">
            <a:xfrm>
              <a:off x="5041852" y="4585886"/>
              <a:ext cx="982226"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lvl1pPr eaLnBrk="0" hangingPunct="0">
                <a:defRPr sz="2200" b="1">
                  <a:solidFill>
                    <a:srgbClr val="999999"/>
                  </a:solidFill>
                  <a:latin typeface="Arial" panose="020B0604020202020204" pitchFamily="34" charset="0"/>
                </a:defRPr>
              </a:lvl1pPr>
              <a:lvl2pPr marL="742950" indent="-285750" eaLnBrk="0" hangingPunct="0">
                <a:defRPr sz="2200" b="1">
                  <a:solidFill>
                    <a:srgbClr val="999999"/>
                  </a:solidFill>
                  <a:latin typeface="Arial" panose="020B0604020202020204" pitchFamily="34" charset="0"/>
                </a:defRPr>
              </a:lvl2pPr>
              <a:lvl3pPr marL="1143000" indent="-228600" eaLnBrk="0" hangingPunct="0">
                <a:defRPr sz="2200" b="1">
                  <a:solidFill>
                    <a:srgbClr val="999999"/>
                  </a:solidFill>
                  <a:latin typeface="Arial" panose="020B0604020202020204" pitchFamily="34" charset="0"/>
                </a:defRPr>
              </a:lvl3pPr>
              <a:lvl4pPr marL="1600200" indent="-228600" eaLnBrk="0" hangingPunct="0">
                <a:defRPr sz="2200" b="1">
                  <a:solidFill>
                    <a:srgbClr val="999999"/>
                  </a:solidFill>
                  <a:latin typeface="Arial" panose="020B0604020202020204" pitchFamily="34" charset="0"/>
                </a:defRPr>
              </a:lvl4pPr>
              <a:lvl5pPr marL="2057400" indent="-228600" eaLnBrk="0" hangingPunct="0">
                <a:defRPr sz="2200" b="1">
                  <a:solidFill>
                    <a:srgbClr val="999999"/>
                  </a:solidFill>
                  <a:latin typeface="Arial" panose="020B0604020202020204" pitchFamily="34" charset="0"/>
                </a:defRPr>
              </a:lvl5pPr>
              <a:lvl6pPr marL="2514600" indent="-228600" eaLnBrk="0" fontAlgn="base" hangingPunct="0">
                <a:spcBef>
                  <a:spcPct val="0"/>
                </a:spcBef>
                <a:spcAft>
                  <a:spcPct val="0"/>
                </a:spcAft>
                <a:defRPr sz="2200" b="1">
                  <a:solidFill>
                    <a:srgbClr val="999999"/>
                  </a:solidFill>
                  <a:latin typeface="Arial" panose="020B0604020202020204" pitchFamily="34" charset="0"/>
                </a:defRPr>
              </a:lvl6pPr>
              <a:lvl7pPr marL="2971800" indent="-228600" eaLnBrk="0" fontAlgn="base" hangingPunct="0">
                <a:spcBef>
                  <a:spcPct val="0"/>
                </a:spcBef>
                <a:spcAft>
                  <a:spcPct val="0"/>
                </a:spcAft>
                <a:defRPr sz="2200" b="1">
                  <a:solidFill>
                    <a:srgbClr val="999999"/>
                  </a:solidFill>
                  <a:latin typeface="Arial" panose="020B0604020202020204" pitchFamily="34" charset="0"/>
                </a:defRPr>
              </a:lvl7pPr>
              <a:lvl8pPr marL="3429000" indent="-228600" eaLnBrk="0" fontAlgn="base" hangingPunct="0">
                <a:spcBef>
                  <a:spcPct val="0"/>
                </a:spcBef>
                <a:spcAft>
                  <a:spcPct val="0"/>
                </a:spcAft>
                <a:defRPr sz="2200" b="1">
                  <a:solidFill>
                    <a:srgbClr val="999999"/>
                  </a:solidFill>
                  <a:latin typeface="Arial" panose="020B0604020202020204" pitchFamily="34" charset="0"/>
                </a:defRPr>
              </a:lvl8pPr>
              <a:lvl9pPr marL="3886200" indent="-228600" eaLnBrk="0" fontAlgn="base" hangingPunct="0">
                <a:spcBef>
                  <a:spcPct val="0"/>
                </a:spcBef>
                <a:spcAft>
                  <a:spcPct val="0"/>
                </a:spcAft>
                <a:defRPr sz="2200" b="1">
                  <a:solidFill>
                    <a:srgbClr val="999999"/>
                  </a:solidFill>
                  <a:latin typeface="Arial" panose="020B0604020202020204" pitchFamily="34" charset="0"/>
                </a:defRPr>
              </a:lvl9pPr>
            </a:lstStyle>
            <a:p>
              <a:pPr algn="ctr"/>
              <a:r>
                <a:rPr lang="en-US" sz="1000" dirty="0" err="1">
                  <a:solidFill>
                    <a:schemeClr val="tx1"/>
                  </a:solidFill>
                </a:rPr>
                <a:t>Objectif</a:t>
              </a:r>
              <a:r>
                <a:rPr lang="en-US" sz="1000" dirty="0">
                  <a:solidFill>
                    <a:schemeClr val="tx1"/>
                  </a:solidFill>
                </a:rPr>
                <a:t>   o</a:t>
              </a:r>
              <a:r>
                <a:rPr lang="en-US" sz="1000" baseline="-25000" dirty="0">
                  <a:solidFill>
                    <a:schemeClr val="tx1"/>
                  </a:solidFill>
                </a:rPr>
                <a:t>n</a:t>
              </a:r>
              <a:endParaRPr lang="de-DE" sz="1000" baseline="-25000" dirty="0">
                <a:solidFill>
                  <a:schemeClr val="tx1"/>
                </a:solidFill>
              </a:endParaRPr>
            </a:p>
          </p:txBody>
        </p:sp>
      </p:grpSp>
    </p:spTree>
    <p:extLst>
      <p:ext uri="{BB962C8B-B14F-4D97-AF65-F5344CB8AC3E}">
        <p14:creationId xmlns:p14="http://schemas.microsoft.com/office/powerpoint/2010/main" val="26836337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0" y="0"/>
            <a:ext cx="12667575" cy="744626"/>
          </a:xfrm>
        </p:spPr>
        <p:style>
          <a:lnRef idx="3">
            <a:schemeClr val="lt1"/>
          </a:lnRef>
          <a:fillRef idx="1">
            <a:schemeClr val="dk1"/>
          </a:fillRef>
          <a:effectRef idx="1">
            <a:schemeClr val="dk1"/>
          </a:effectRef>
          <a:fontRef idx="minor">
            <a:schemeClr val="lt1"/>
          </a:fontRef>
        </p:style>
        <p:txBody>
          <a:bodyPr vert="horz" lIns="91440" tIns="45720" rIns="91440" bIns="45720" rtlCol="0" anchor="ctr">
            <a:normAutofit/>
          </a:bodyPr>
          <a:lstStyle/>
          <a:p>
            <a:pPr lvl="3" algn="l" rtl="0">
              <a:lnSpc>
                <a:spcPct val="90000"/>
              </a:lnSpc>
              <a:spcBef>
                <a:spcPct val="0"/>
              </a:spcBef>
            </a:pPr>
            <a:r>
              <a:rPr lang="en-US" sz="4000" b="1" kern="1200" dirty="0"/>
              <a:t>Budget MEO POPC</a:t>
            </a:r>
            <a:endParaRPr lang="fr-FR" sz="4000" b="1" kern="1200" dirty="0"/>
          </a:p>
        </p:txBody>
      </p:sp>
      <p:graphicFrame>
        <p:nvGraphicFramePr>
          <p:cNvPr id="5" name="Tableau 4"/>
          <p:cNvGraphicFramePr>
            <a:graphicFrameLocks noGrp="1"/>
          </p:cNvGraphicFramePr>
          <p:nvPr>
            <p:extLst>
              <p:ext uri="{D42A27DB-BD31-4B8C-83A1-F6EECF244321}">
                <p14:modId xmlns:p14="http://schemas.microsoft.com/office/powerpoint/2010/main" val="2028679754"/>
              </p:ext>
            </p:extLst>
          </p:nvPr>
        </p:nvGraphicFramePr>
        <p:xfrm>
          <a:off x="1" y="835847"/>
          <a:ext cx="11937999" cy="6145262"/>
        </p:xfrm>
        <a:graphic>
          <a:graphicData uri="http://schemas.openxmlformats.org/drawingml/2006/table">
            <a:tbl>
              <a:tblPr firstRow="1" firstCol="1" bandRow="1">
                <a:tableStyleId>{5C22544A-7EE6-4342-B048-85BDC9FD1C3A}</a:tableStyleId>
              </a:tblPr>
              <a:tblGrid>
                <a:gridCol w="4309497">
                  <a:extLst>
                    <a:ext uri="{9D8B030D-6E8A-4147-A177-3AD203B41FA5}">
                      <a16:colId xmlns:a16="http://schemas.microsoft.com/office/drawing/2014/main" val="20000"/>
                    </a:ext>
                  </a:extLst>
                </a:gridCol>
                <a:gridCol w="851473">
                  <a:extLst>
                    <a:ext uri="{9D8B030D-6E8A-4147-A177-3AD203B41FA5}">
                      <a16:colId xmlns:a16="http://schemas.microsoft.com/office/drawing/2014/main" val="20001"/>
                    </a:ext>
                  </a:extLst>
                </a:gridCol>
                <a:gridCol w="2236880">
                  <a:extLst>
                    <a:ext uri="{9D8B030D-6E8A-4147-A177-3AD203B41FA5}">
                      <a16:colId xmlns:a16="http://schemas.microsoft.com/office/drawing/2014/main" val="20002"/>
                    </a:ext>
                  </a:extLst>
                </a:gridCol>
                <a:gridCol w="2378319">
                  <a:extLst>
                    <a:ext uri="{9D8B030D-6E8A-4147-A177-3AD203B41FA5}">
                      <a16:colId xmlns:a16="http://schemas.microsoft.com/office/drawing/2014/main" val="20003"/>
                    </a:ext>
                  </a:extLst>
                </a:gridCol>
                <a:gridCol w="1902880">
                  <a:extLst>
                    <a:ext uri="{9D8B030D-6E8A-4147-A177-3AD203B41FA5}">
                      <a16:colId xmlns:a16="http://schemas.microsoft.com/office/drawing/2014/main" val="20004"/>
                    </a:ext>
                  </a:extLst>
                </a:gridCol>
                <a:gridCol w="258950">
                  <a:extLst>
                    <a:ext uri="{9D8B030D-6E8A-4147-A177-3AD203B41FA5}">
                      <a16:colId xmlns:a16="http://schemas.microsoft.com/office/drawing/2014/main" val="20005"/>
                    </a:ext>
                  </a:extLst>
                </a:gridCol>
              </a:tblGrid>
              <a:tr h="527824">
                <a:tc gridSpan="2">
                  <a:txBody>
                    <a:bodyPr/>
                    <a:lstStyle/>
                    <a:p>
                      <a:pPr marL="0" marR="0" algn="ctr">
                        <a:spcBef>
                          <a:spcPts val="0"/>
                        </a:spcBef>
                        <a:spcAft>
                          <a:spcPts val="0"/>
                        </a:spcAft>
                      </a:pPr>
                      <a:r>
                        <a:rPr lang="fr-FR" sz="2000" dirty="0">
                          <a:effectLst/>
                        </a:rPr>
                        <a:t>Axes prioritaires et axes transversaux</a:t>
                      </a:r>
                      <a:endParaRPr lang="fr-BE"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fr-BE"/>
                    </a:p>
                  </a:txBody>
                  <a:tcPr/>
                </a:tc>
                <a:tc>
                  <a:txBody>
                    <a:bodyPr/>
                    <a:lstStyle/>
                    <a:p>
                      <a:pPr marL="0" marR="0" algn="ctr">
                        <a:spcBef>
                          <a:spcPts val="0"/>
                        </a:spcBef>
                        <a:spcAft>
                          <a:spcPts val="0"/>
                        </a:spcAft>
                      </a:pPr>
                      <a:r>
                        <a:rPr lang="fr-FR" sz="2000">
                          <a:effectLst/>
                        </a:rPr>
                        <a:t>Budgets publics des Etats</a:t>
                      </a:r>
                      <a:endParaRPr lang="fr-BE"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fr-FR" sz="2000">
                          <a:effectLst/>
                        </a:rPr>
                        <a:t>Ressources à rechercher</a:t>
                      </a:r>
                      <a:endParaRPr lang="fr-BE"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marL="0" marR="0" algn="ctr">
                        <a:spcBef>
                          <a:spcPts val="0"/>
                        </a:spcBef>
                        <a:spcAft>
                          <a:spcPts val="0"/>
                        </a:spcAft>
                      </a:pPr>
                      <a:r>
                        <a:rPr lang="fr-FR" sz="2000">
                          <a:effectLst/>
                        </a:rPr>
                        <a:t>TOTAL</a:t>
                      </a:r>
                      <a:endParaRPr lang="fr-BE"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fr-BE"/>
                    </a:p>
                  </a:txBody>
                  <a:tcPr/>
                </a:tc>
                <a:extLst>
                  <a:ext uri="{0D108BD9-81ED-4DB2-BD59-A6C34878D82A}">
                    <a16:rowId xmlns:a16="http://schemas.microsoft.com/office/drawing/2014/main" val="10000"/>
                  </a:ext>
                </a:extLst>
              </a:tr>
              <a:tr h="263912">
                <a:tc gridSpan="2">
                  <a:txBody>
                    <a:bodyPr/>
                    <a:lstStyle/>
                    <a:p>
                      <a:pPr marL="0" marR="0">
                        <a:spcBef>
                          <a:spcPts val="0"/>
                        </a:spcBef>
                        <a:spcAft>
                          <a:spcPts val="0"/>
                        </a:spcAft>
                      </a:pPr>
                      <a:r>
                        <a:rPr lang="fr-FR" sz="2000" dirty="0">
                          <a:effectLst/>
                        </a:rPr>
                        <a:t>AP 1</a:t>
                      </a:r>
                      <a:endParaRPr lang="fr-BE"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fr-BE"/>
                    </a:p>
                  </a:txBody>
                  <a:tcPr/>
                </a:tc>
                <a:tc>
                  <a:txBody>
                    <a:bodyPr/>
                    <a:lstStyle/>
                    <a:p>
                      <a:pPr marL="0" marR="0" algn="ctr">
                        <a:spcBef>
                          <a:spcPts val="0"/>
                        </a:spcBef>
                        <a:spcAft>
                          <a:spcPts val="0"/>
                        </a:spcAft>
                      </a:pPr>
                      <a:r>
                        <a:rPr lang="fr-FR" sz="2000">
                          <a:effectLst/>
                        </a:rPr>
                        <a:t>2 180 000</a:t>
                      </a:r>
                      <a:endParaRPr lang="fr-BE"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fr-FR" sz="2000">
                          <a:effectLst/>
                        </a:rPr>
                        <a:t>2 080 000</a:t>
                      </a:r>
                      <a:endParaRPr lang="fr-BE"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marL="0" marR="0" algn="ctr">
                        <a:spcBef>
                          <a:spcPts val="0"/>
                        </a:spcBef>
                        <a:spcAft>
                          <a:spcPts val="0"/>
                        </a:spcAft>
                      </a:pPr>
                      <a:r>
                        <a:rPr lang="fr-FR" sz="2000">
                          <a:effectLst/>
                        </a:rPr>
                        <a:t>4 260 000</a:t>
                      </a:r>
                      <a:endParaRPr lang="fr-BE"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fr-BE"/>
                    </a:p>
                  </a:txBody>
                  <a:tcPr/>
                </a:tc>
                <a:extLst>
                  <a:ext uri="{0D108BD9-81ED-4DB2-BD59-A6C34878D82A}">
                    <a16:rowId xmlns:a16="http://schemas.microsoft.com/office/drawing/2014/main" val="10001"/>
                  </a:ext>
                </a:extLst>
              </a:tr>
              <a:tr h="263912">
                <a:tc gridSpan="2">
                  <a:txBody>
                    <a:bodyPr/>
                    <a:lstStyle/>
                    <a:p>
                      <a:pPr marL="0" marR="0">
                        <a:spcBef>
                          <a:spcPts val="0"/>
                        </a:spcBef>
                        <a:spcAft>
                          <a:spcPts val="0"/>
                        </a:spcAft>
                      </a:pPr>
                      <a:r>
                        <a:rPr lang="fr-FR" sz="2000" dirty="0">
                          <a:effectLst/>
                        </a:rPr>
                        <a:t>AP 2</a:t>
                      </a:r>
                      <a:endParaRPr lang="fr-BE"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fr-BE"/>
                    </a:p>
                  </a:txBody>
                  <a:tcPr/>
                </a:tc>
                <a:tc>
                  <a:txBody>
                    <a:bodyPr/>
                    <a:lstStyle/>
                    <a:p>
                      <a:pPr marL="0" marR="0" algn="ctr">
                        <a:spcBef>
                          <a:spcPts val="0"/>
                        </a:spcBef>
                        <a:spcAft>
                          <a:spcPts val="0"/>
                        </a:spcAft>
                      </a:pPr>
                      <a:r>
                        <a:rPr lang="fr-FR" sz="2000">
                          <a:effectLst/>
                        </a:rPr>
                        <a:t>33 510 000</a:t>
                      </a:r>
                      <a:endParaRPr lang="fr-BE"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fr-FR" sz="2000">
                          <a:effectLst/>
                        </a:rPr>
                        <a:t>49 880 000</a:t>
                      </a:r>
                      <a:endParaRPr lang="fr-BE"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marL="0" marR="0" algn="ctr">
                        <a:spcBef>
                          <a:spcPts val="0"/>
                        </a:spcBef>
                        <a:spcAft>
                          <a:spcPts val="0"/>
                        </a:spcAft>
                      </a:pPr>
                      <a:r>
                        <a:rPr lang="fr-FR" sz="2000">
                          <a:effectLst/>
                        </a:rPr>
                        <a:t>83 390 000</a:t>
                      </a:r>
                      <a:endParaRPr lang="fr-BE"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fr-BE"/>
                    </a:p>
                  </a:txBody>
                  <a:tcPr/>
                </a:tc>
                <a:extLst>
                  <a:ext uri="{0D108BD9-81ED-4DB2-BD59-A6C34878D82A}">
                    <a16:rowId xmlns:a16="http://schemas.microsoft.com/office/drawing/2014/main" val="10002"/>
                  </a:ext>
                </a:extLst>
              </a:tr>
              <a:tr h="263912">
                <a:tc gridSpan="2">
                  <a:txBody>
                    <a:bodyPr/>
                    <a:lstStyle/>
                    <a:p>
                      <a:pPr marL="0" marR="0">
                        <a:spcBef>
                          <a:spcPts val="0"/>
                        </a:spcBef>
                        <a:spcAft>
                          <a:spcPts val="0"/>
                        </a:spcAft>
                      </a:pPr>
                      <a:r>
                        <a:rPr lang="fr-FR" sz="2000">
                          <a:effectLst/>
                        </a:rPr>
                        <a:t>AP 3</a:t>
                      </a:r>
                      <a:endParaRPr lang="fr-BE"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fr-BE"/>
                    </a:p>
                  </a:txBody>
                  <a:tcPr/>
                </a:tc>
                <a:tc>
                  <a:txBody>
                    <a:bodyPr/>
                    <a:lstStyle/>
                    <a:p>
                      <a:pPr marL="0" marR="0" algn="ctr">
                        <a:spcBef>
                          <a:spcPts val="0"/>
                        </a:spcBef>
                        <a:spcAft>
                          <a:spcPts val="0"/>
                        </a:spcAft>
                      </a:pPr>
                      <a:r>
                        <a:rPr lang="fr-FR" sz="2000" dirty="0">
                          <a:effectLst/>
                        </a:rPr>
                        <a:t>17 400 000</a:t>
                      </a:r>
                      <a:endParaRPr lang="fr-BE"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fr-FR" sz="2000">
                          <a:effectLst/>
                        </a:rPr>
                        <a:t>12 690 000</a:t>
                      </a:r>
                      <a:endParaRPr lang="fr-BE"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marL="0" marR="0" algn="ctr">
                        <a:spcBef>
                          <a:spcPts val="0"/>
                        </a:spcBef>
                        <a:spcAft>
                          <a:spcPts val="0"/>
                        </a:spcAft>
                      </a:pPr>
                      <a:r>
                        <a:rPr lang="fr-FR" sz="2000">
                          <a:effectLst/>
                        </a:rPr>
                        <a:t>30 090 000</a:t>
                      </a:r>
                      <a:endParaRPr lang="fr-BE"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fr-BE"/>
                    </a:p>
                  </a:txBody>
                  <a:tcPr/>
                </a:tc>
                <a:extLst>
                  <a:ext uri="{0D108BD9-81ED-4DB2-BD59-A6C34878D82A}">
                    <a16:rowId xmlns:a16="http://schemas.microsoft.com/office/drawing/2014/main" val="10003"/>
                  </a:ext>
                </a:extLst>
              </a:tr>
              <a:tr h="263912">
                <a:tc gridSpan="2">
                  <a:txBody>
                    <a:bodyPr/>
                    <a:lstStyle/>
                    <a:p>
                      <a:pPr marL="0" marR="0">
                        <a:spcBef>
                          <a:spcPts val="0"/>
                        </a:spcBef>
                        <a:spcAft>
                          <a:spcPts val="0"/>
                        </a:spcAft>
                      </a:pPr>
                      <a:r>
                        <a:rPr lang="fr-FR" sz="2000">
                          <a:effectLst/>
                        </a:rPr>
                        <a:t>AP 4</a:t>
                      </a:r>
                      <a:endParaRPr lang="fr-BE"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fr-BE"/>
                    </a:p>
                  </a:txBody>
                  <a:tcPr/>
                </a:tc>
                <a:tc>
                  <a:txBody>
                    <a:bodyPr/>
                    <a:lstStyle/>
                    <a:p>
                      <a:pPr marL="0" marR="0" algn="ctr">
                        <a:spcBef>
                          <a:spcPts val="0"/>
                        </a:spcBef>
                        <a:spcAft>
                          <a:spcPts val="0"/>
                        </a:spcAft>
                      </a:pPr>
                      <a:r>
                        <a:rPr lang="fr-FR" sz="2000" dirty="0">
                          <a:effectLst/>
                        </a:rPr>
                        <a:t>15 320 000</a:t>
                      </a:r>
                      <a:endParaRPr lang="fr-BE"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fr-FR" sz="2000">
                          <a:effectLst/>
                        </a:rPr>
                        <a:t>34 080 000</a:t>
                      </a:r>
                      <a:endParaRPr lang="fr-BE"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marL="0" marR="0" algn="ctr">
                        <a:spcBef>
                          <a:spcPts val="0"/>
                        </a:spcBef>
                        <a:spcAft>
                          <a:spcPts val="0"/>
                        </a:spcAft>
                      </a:pPr>
                      <a:r>
                        <a:rPr lang="fr-FR" sz="2000">
                          <a:effectLst/>
                        </a:rPr>
                        <a:t>49 400 000</a:t>
                      </a:r>
                      <a:endParaRPr lang="fr-BE"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fr-BE"/>
                    </a:p>
                  </a:txBody>
                  <a:tcPr/>
                </a:tc>
                <a:extLst>
                  <a:ext uri="{0D108BD9-81ED-4DB2-BD59-A6C34878D82A}">
                    <a16:rowId xmlns:a16="http://schemas.microsoft.com/office/drawing/2014/main" val="10004"/>
                  </a:ext>
                </a:extLst>
              </a:tr>
              <a:tr h="285205">
                <a:tc gridSpan="2">
                  <a:txBody>
                    <a:bodyPr/>
                    <a:lstStyle/>
                    <a:p>
                      <a:pPr marL="0" marR="0">
                        <a:spcBef>
                          <a:spcPts val="0"/>
                        </a:spcBef>
                        <a:spcAft>
                          <a:spcPts val="0"/>
                        </a:spcAft>
                      </a:pPr>
                      <a:r>
                        <a:rPr lang="fr-FR" sz="2000">
                          <a:effectLst/>
                        </a:rPr>
                        <a:t>AP 5</a:t>
                      </a:r>
                      <a:endParaRPr lang="fr-BE"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fr-BE"/>
                    </a:p>
                  </a:txBody>
                  <a:tcPr/>
                </a:tc>
                <a:tc>
                  <a:txBody>
                    <a:bodyPr/>
                    <a:lstStyle/>
                    <a:p>
                      <a:pPr marL="0" marR="0" algn="ctr">
                        <a:spcBef>
                          <a:spcPts val="0"/>
                        </a:spcBef>
                        <a:spcAft>
                          <a:spcPts val="0"/>
                        </a:spcAft>
                      </a:pPr>
                      <a:r>
                        <a:rPr lang="fr-FR" sz="2000" dirty="0">
                          <a:effectLst/>
                        </a:rPr>
                        <a:t>3 005 000</a:t>
                      </a:r>
                      <a:endParaRPr lang="fr-BE"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fr-FR" sz="2000">
                          <a:effectLst/>
                        </a:rPr>
                        <a:t>2 945 000</a:t>
                      </a:r>
                      <a:endParaRPr lang="fr-BE"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marL="0" marR="0" algn="ctr">
                        <a:spcBef>
                          <a:spcPts val="0"/>
                        </a:spcBef>
                        <a:spcAft>
                          <a:spcPts val="0"/>
                        </a:spcAft>
                      </a:pPr>
                      <a:r>
                        <a:rPr lang="fr-FR" sz="2000">
                          <a:effectLst/>
                        </a:rPr>
                        <a:t>5 950 000</a:t>
                      </a:r>
                      <a:endParaRPr lang="fr-BE"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fr-BE"/>
                    </a:p>
                  </a:txBody>
                  <a:tcPr/>
                </a:tc>
                <a:extLst>
                  <a:ext uri="{0D108BD9-81ED-4DB2-BD59-A6C34878D82A}">
                    <a16:rowId xmlns:a16="http://schemas.microsoft.com/office/drawing/2014/main" val="10005"/>
                  </a:ext>
                </a:extLst>
              </a:tr>
              <a:tr h="263912">
                <a:tc gridSpan="2">
                  <a:txBody>
                    <a:bodyPr/>
                    <a:lstStyle/>
                    <a:p>
                      <a:pPr marL="0" marR="0">
                        <a:spcBef>
                          <a:spcPts val="0"/>
                        </a:spcBef>
                        <a:spcAft>
                          <a:spcPts val="0"/>
                        </a:spcAft>
                      </a:pPr>
                      <a:r>
                        <a:rPr lang="fr-FR" sz="2000">
                          <a:effectLst/>
                        </a:rPr>
                        <a:t>AP 6</a:t>
                      </a:r>
                      <a:endParaRPr lang="fr-BE"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fr-BE"/>
                    </a:p>
                  </a:txBody>
                  <a:tcPr/>
                </a:tc>
                <a:tc>
                  <a:txBody>
                    <a:bodyPr/>
                    <a:lstStyle/>
                    <a:p>
                      <a:pPr marL="0" marR="0" algn="ctr">
                        <a:spcBef>
                          <a:spcPts val="0"/>
                        </a:spcBef>
                        <a:spcAft>
                          <a:spcPts val="0"/>
                        </a:spcAft>
                      </a:pPr>
                      <a:r>
                        <a:rPr lang="fr-FR" sz="2000" dirty="0">
                          <a:effectLst/>
                        </a:rPr>
                        <a:t>3 390 000</a:t>
                      </a:r>
                      <a:endParaRPr lang="fr-BE"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fr-FR" sz="2000">
                          <a:effectLst/>
                        </a:rPr>
                        <a:t>4 510 000</a:t>
                      </a:r>
                      <a:endParaRPr lang="fr-BE"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marL="0" marR="0" algn="ctr">
                        <a:spcBef>
                          <a:spcPts val="0"/>
                        </a:spcBef>
                        <a:spcAft>
                          <a:spcPts val="0"/>
                        </a:spcAft>
                      </a:pPr>
                      <a:r>
                        <a:rPr lang="fr-FR" sz="2000">
                          <a:effectLst/>
                        </a:rPr>
                        <a:t>7 900 000</a:t>
                      </a:r>
                      <a:endParaRPr lang="fr-BE"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fr-BE"/>
                    </a:p>
                  </a:txBody>
                  <a:tcPr/>
                </a:tc>
                <a:extLst>
                  <a:ext uri="{0D108BD9-81ED-4DB2-BD59-A6C34878D82A}">
                    <a16:rowId xmlns:a16="http://schemas.microsoft.com/office/drawing/2014/main" val="10006"/>
                  </a:ext>
                </a:extLst>
              </a:tr>
              <a:tr h="263912">
                <a:tc gridSpan="2">
                  <a:txBody>
                    <a:bodyPr/>
                    <a:lstStyle/>
                    <a:p>
                      <a:pPr marL="0" marR="0">
                        <a:spcBef>
                          <a:spcPts val="0"/>
                        </a:spcBef>
                        <a:spcAft>
                          <a:spcPts val="0"/>
                        </a:spcAft>
                      </a:pPr>
                      <a:r>
                        <a:rPr lang="fr-FR" sz="2000">
                          <a:effectLst/>
                        </a:rPr>
                        <a:t>AT 1</a:t>
                      </a:r>
                      <a:endParaRPr lang="fr-BE"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fr-BE"/>
                    </a:p>
                  </a:txBody>
                  <a:tcPr/>
                </a:tc>
                <a:tc>
                  <a:txBody>
                    <a:bodyPr/>
                    <a:lstStyle/>
                    <a:p>
                      <a:pPr marL="0" marR="0" algn="ctr">
                        <a:spcBef>
                          <a:spcPts val="0"/>
                        </a:spcBef>
                        <a:spcAft>
                          <a:spcPts val="0"/>
                        </a:spcAft>
                      </a:pPr>
                      <a:r>
                        <a:rPr lang="fr-FR" sz="2000" dirty="0">
                          <a:effectLst/>
                        </a:rPr>
                        <a:t>2 000 000</a:t>
                      </a:r>
                      <a:endParaRPr lang="fr-BE"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fr-FR" sz="2000">
                          <a:effectLst/>
                        </a:rPr>
                        <a:t>2 000 000</a:t>
                      </a:r>
                      <a:endParaRPr lang="fr-BE"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marL="0" marR="0" algn="ctr">
                        <a:spcBef>
                          <a:spcPts val="0"/>
                        </a:spcBef>
                        <a:spcAft>
                          <a:spcPts val="0"/>
                        </a:spcAft>
                      </a:pPr>
                      <a:r>
                        <a:rPr lang="fr-FR" sz="2000">
                          <a:effectLst/>
                        </a:rPr>
                        <a:t>4 000 000</a:t>
                      </a:r>
                      <a:endParaRPr lang="fr-BE"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fr-BE"/>
                    </a:p>
                  </a:txBody>
                  <a:tcPr/>
                </a:tc>
                <a:extLst>
                  <a:ext uri="{0D108BD9-81ED-4DB2-BD59-A6C34878D82A}">
                    <a16:rowId xmlns:a16="http://schemas.microsoft.com/office/drawing/2014/main" val="10007"/>
                  </a:ext>
                </a:extLst>
              </a:tr>
              <a:tr h="263912">
                <a:tc gridSpan="2">
                  <a:txBody>
                    <a:bodyPr/>
                    <a:lstStyle/>
                    <a:p>
                      <a:pPr marL="0" marR="0">
                        <a:spcBef>
                          <a:spcPts val="0"/>
                        </a:spcBef>
                        <a:spcAft>
                          <a:spcPts val="0"/>
                        </a:spcAft>
                      </a:pPr>
                      <a:r>
                        <a:rPr lang="fr-FR" sz="2000">
                          <a:effectLst/>
                        </a:rPr>
                        <a:t>AT 2</a:t>
                      </a:r>
                      <a:endParaRPr lang="fr-BE"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fr-BE"/>
                    </a:p>
                  </a:txBody>
                  <a:tcPr/>
                </a:tc>
                <a:tc>
                  <a:txBody>
                    <a:bodyPr/>
                    <a:lstStyle/>
                    <a:p>
                      <a:pPr marL="0" marR="0" algn="ctr">
                        <a:spcBef>
                          <a:spcPts val="0"/>
                        </a:spcBef>
                        <a:spcAft>
                          <a:spcPts val="0"/>
                        </a:spcAft>
                      </a:pPr>
                      <a:r>
                        <a:rPr lang="fr-FR" sz="2000" dirty="0">
                          <a:effectLst/>
                        </a:rPr>
                        <a:t>1 530 000</a:t>
                      </a:r>
                      <a:endParaRPr lang="fr-BE"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fr-FR" sz="2000">
                          <a:effectLst/>
                        </a:rPr>
                        <a:t>1 270 000</a:t>
                      </a:r>
                      <a:endParaRPr lang="fr-BE"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marL="0" marR="0" algn="ctr">
                        <a:spcBef>
                          <a:spcPts val="0"/>
                        </a:spcBef>
                        <a:spcAft>
                          <a:spcPts val="0"/>
                        </a:spcAft>
                      </a:pPr>
                      <a:r>
                        <a:rPr lang="fr-FR" sz="2000">
                          <a:effectLst/>
                        </a:rPr>
                        <a:t>2 800 000</a:t>
                      </a:r>
                      <a:endParaRPr lang="fr-BE"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fr-BE"/>
                    </a:p>
                  </a:txBody>
                  <a:tcPr/>
                </a:tc>
                <a:extLst>
                  <a:ext uri="{0D108BD9-81ED-4DB2-BD59-A6C34878D82A}">
                    <a16:rowId xmlns:a16="http://schemas.microsoft.com/office/drawing/2014/main" val="10008"/>
                  </a:ext>
                </a:extLst>
              </a:tr>
              <a:tr h="263912">
                <a:tc gridSpan="2">
                  <a:txBody>
                    <a:bodyPr/>
                    <a:lstStyle/>
                    <a:p>
                      <a:pPr marL="0" marR="0">
                        <a:spcBef>
                          <a:spcPts val="0"/>
                        </a:spcBef>
                        <a:spcAft>
                          <a:spcPts val="0"/>
                        </a:spcAft>
                      </a:pPr>
                      <a:r>
                        <a:rPr lang="fr-FR" sz="2000">
                          <a:effectLst/>
                        </a:rPr>
                        <a:t>AT3</a:t>
                      </a:r>
                      <a:endParaRPr lang="fr-BE"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fr-BE"/>
                    </a:p>
                  </a:txBody>
                  <a:tcPr/>
                </a:tc>
                <a:tc>
                  <a:txBody>
                    <a:bodyPr/>
                    <a:lstStyle/>
                    <a:p>
                      <a:pPr marL="0" marR="0" algn="ctr">
                        <a:spcBef>
                          <a:spcPts val="0"/>
                        </a:spcBef>
                        <a:spcAft>
                          <a:spcPts val="0"/>
                        </a:spcAft>
                      </a:pPr>
                      <a:r>
                        <a:rPr lang="fr-FR" sz="2000" dirty="0">
                          <a:effectLst/>
                        </a:rPr>
                        <a:t>1 520 000</a:t>
                      </a:r>
                      <a:endParaRPr lang="fr-BE"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fr-FR" sz="2000">
                          <a:effectLst/>
                        </a:rPr>
                        <a:t>1 980 000</a:t>
                      </a:r>
                      <a:endParaRPr lang="fr-BE"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marL="0" marR="0" algn="ctr">
                        <a:spcBef>
                          <a:spcPts val="0"/>
                        </a:spcBef>
                        <a:spcAft>
                          <a:spcPts val="0"/>
                        </a:spcAft>
                      </a:pPr>
                      <a:r>
                        <a:rPr lang="fr-FR" sz="2000">
                          <a:effectLst/>
                        </a:rPr>
                        <a:t>3 500 000</a:t>
                      </a:r>
                      <a:endParaRPr lang="fr-BE"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fr-BE"/>
                    </a:p>
                  </a:txBody>
                  <a:tcPr/>
                </a:tc>
                <a:extLst>
                  <a:ext uri="{0D108BD9-81ED-4DB2-BD59-A6C34878D82A}">
                    <a16:rowId xmlns:a16="http://schemas.microsoft.com/office/drawing/2014/main" val="10009"/>
                  </a:ext>
                </a:extLst>
              </a:tr>
              <a:tr h="263912">
                <a:tc rowSpan="2">
                  <a:txBody>
                    <a:bodyPr/>
                    <a:lstStyle/>
                    <a:p>
                      <a:pPr marL="0" marR="0">
                        <a:spcBef>
                          <a:spcPts val="0"/>
                        </a:spcBef>
                        <a:spcAft>
                          <a:spcPts val="0"/>
                        </a:spcAft>
                      </a:pPr>
                      <a:r>
                        <a:rPr lang="fr-FR" sz="2000">
                          <a:effectLst/>
                        </a:rPr>
                        <a:t> </a:t>
                      </a:r>
                      <a:endParaRPr lang="fr-BE" sz="2000">
                        <a:effectLst/>
                      </a:endParaRPr>
                    </a:p>
                    <a:p>
                      <a:pPr marL="0" marR="0">
                        <a:spcBef>
                          <a:spcPts val="0"/>
                        </a:spcBef>
                        <a:spcAft>
                          <a:spcPts val="0"/>
                        </a:spcAft>
                      </a:pPr>
                      <a:r>
                        <a:rPr lang="fr-FR" sz="2000">
                          <a:effectLst/>
                        </a:rPr>
                        <a:t>Budget total</a:t>
                      </a:r>
                      <a:endParaRPr lang="fr-BE"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spcBef>
                          <a:spcPts val="0"/>
                        </a:spcBef>
                        <a:spcAft>
                          <a:spcPts val="0"/>
                        </a:spcAft>
                      </a:pPr>
                      <a:r>
                        <a:rPr lang="fr-FR" sz="2000">
                          <a:effectLst/>
                        </a:rPr>
                        <a:t>(N)</a:t>
                      </a:r>
                      <a:endParaRPr lang="fr-BE"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fr-FR" sz="2000" dirty="0">
                          <a:effectLst/>
                        </a:rPr>
                        <a:t>79 855 000</a:t>
                      </a:r>
                      <a:endParaRPr lang="fr-BE"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fr-FR" sz="2000" dirty="0">
                          <a:effectLst/>
                        </a:rPr>
                        <a:t>111 435 000</a:t>
                      </a:r>
                      <a:endParaRPr lang="fr-BE"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gridSpan="2">
                  <a:txBody>
                    <a:bodyPr/>
                    <a:lstStyle/>
                    <a:p>
                      <a:pPr marL="0" marR="0" algn="ctr">
                        <a:spcBef>
                          <a:spcPts val="0"/>
                        </a:spcBef>
                        <a:spcAft>
                          <a:spcPts val="0"/>
                        </a:spcAft>
                      </a:pPr>
                      <a:r>
                        <a:rPr lang="fr-FR" sz="2000">
                          <a:effectLst/>
                        </a:rPr>
                        <a:t> </a:t>
                      </a:r>
                      <a:endParaRPr lang="fr-BE" sz="2000">
                        <a:effectLst/>
                      </a:endParaRPr>
                    </a:p>
                    <a:p>
                      <a:pPr marL="0" marR="0" algn="ctr">
                        <a:spcBef>
                          <a:spcPts val="0"/>
                        </a:spcBef>
                        <a:spcAft>
                          <a:spcPts val="0"/>
                        </a:spcAft>
                      </a:pPr>
                      <a:r>
                        <a:rPr lang="fr-FR" sz="2000">
                          <a:effectLst/>
                        </a:rPr>
                        <a:t>191 290 000</a:t>
                      </a:r>
                      <a:endParaRPr lang="fr-BE"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hMerge="1">
                  <a:txBody>
                    <a:bodyPr/>
                    <a:lstStyle/>
                    <a:p>
                      <a:endParaRPr lang="fr-BE"/>
                    </a:p>
                  </a:txBody>
                  <a:tcPr/>
                </a:tc>
                <a:extLst>
                  <a:ext uri="{0D108BD9-81ED-4DB2-BD59-A6C34878D82A}">
                    <a16:rowId xmlns:a16="http://schemas.microsoft.com/office/drawing/2014/main" val="10010"/>
                  </a:ext>
                </a:extLst>
              </a:tr>
              <a:tr h="263912">
                <a:tc vMerge="1">
                  <a:txBody>
                    <a:bodyPr/>
                    <a:lstStyle/>
                    <a:p>
                      <a:endParaRPr lang="fr-BE"/>
                    </a:p>
                  </a:txBody>
                  <a:tcPr/>
                </a:tc>
                <a:tc>
                  <a:txBody>
                    <a:bodyPr/>
                    <a:lstStyle/>
                    <a:p>
                      <a:pPr marL="0" marR="0">
                        <a:spcBef>
                          <a:spcPts val="0"/>
                        </a:spcBef>
                        <a:spcAft>
                          <a:spcPts val="0"/>
                        </a:spcAft>
                      </a:pPr>
                      <a:r>
                        <a:rPr lang="fr-FR" sz="2000">
                          <a:effectLst/>
                        </a:rPr>
                        <a:t>(%)</a:t>
                      </a:r>
                      <a:endParaRPr lang="fr-BE"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fr-FR" sz="2000">
                          <a:effectLst/>
                        </a:rPr>
                        <a:t>41,74%</a:t>
                      </a:r>
                      <a:endParaRPr lang="fr-BE"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fr-FR" sz="2000" dirty="0">
                          <a:effectLst/>
                        </a:rPr>
                        <a:t>58,25%</a:t>
                      </a:r>
                      <a:endParaRPr lang="fr-BE"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vMerge="1">
                  <a:txBody>
                    <a:bodyPr/>
                    <a:lstStyle/>
                    <a:p>
                      <a:endParaRPr lang="fr-BE"/>
                    </a:p>
                  </a:txBody>
                  <a:tcPr/>
                </a:tc>
                <a:tc hMerge="1" vMerge="1">
                  <a:txBody>
                    <a:bodyPr/>
                    <a:lstStyle/>
                    <a:p>
                      <a:endParaRPr lang="fr-BE"/>
                    </a:p>
                  </a:txBody>
                  <a:tcPr/>
                </a:tc>
                <a:extLst>
                  <a:ext uri="{0D108BD9-81ED-4DB2-BD59-A6C34878D82A}">
                    <a16:rowId xmlns:a16="http://schemas.microsoft.com/office/drawing/2014/main" val="10011"/>
                  </a:ext>
                </a:extLst>
              </a:tr>
              <a:tr h="303499">
                <a:tc>
                  <a:txBody>
                    <a:bodyPr/>
                    <a:lstStyle/>
                    <a:p>
                      <a:pPr marL="0" marR="0">
                        <a:spcBef>
                          <a:spcPts val="0"/>
                        </a:spcBef>
                        <a:spcAft>
                          <a:spcPts val="0"/>
                        </a:spcAft>
                      </a:pPr>
                      <a:r>
                        <a:rPr lang="fr-FR" sz="2000">
                          <a:effectLst/>
                        </a:rPr>
                        <a:t>Contributions Etats</a:t>
                      </a:r>
                      <a:endParaRPr lang="fr-BE"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spcBef>
                          <a:spcPts val="0"/>
                        </a:spcBef>
                        <a:spcAft>
                          <a:spcPts val="0"/>
                        </a:spcAft>
                      </a:pPr>
                      <a:r>
                        <a:rPr lang="fr-FR" sz="2000">
                          <a:effectLst/>
                        </a:rPr>
                        <a:t>(N)</a:t>
                      </a:r>
                      <a:endParaRPr lang="fr-BE"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fr-FR" sz="2000">
                          <a:effectLst/>
                        </a:rPr>
                        <a:t>4 500 000</a:t>
                      </a:r>
                      <a:endParaRPr lang="fr-BE"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fr-FR" sz="2000" dirty="0">
                          <a:effectLst/>
                        </a:rPr>
                        <a:t>-</a:t>
                      </a:r>
                      <a:endParaRPr lang="fr-BE"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fr-FR" sz="2000">
                          <a:effectLst/>
                        </a:rPr>
                        <a:t>-</a:t>
                      </a:r>
                      <a:endParaRPr lang="fr-BE"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1000"/>
                        </a:spcAft>
                      </a:pPr>
                      <a:r>
                        <a:rPr lang="fr-BE" sz="2000">
                          <a:effectLst/>
                        </a:rPr>
                        <a:t> </a:t>
                      </a:r>
                      <a:endParaRPr lang="fr-BE"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10012"/>
                  </a:ext>
                </a:extLst>
              </a:tr>
              <a:tr h="303499">
                <a:tc>
                  <a:txBody>
                    <a:bodyPr/>
                    <a:lstStyle/>
                    <a:p>
                      <a:pPr marL="0" marR="0" algn="ctr">
                        <a:spcBef>
                          <a:spcPts val="0"/>
                        </a:spcBef>
                        <a:spcAft>
                          <a:spcPts val="0"/>
                        </a:spcAft>
                      </a:pPr>
                      <a:r>
                        <a:rPr lang="fr-FR" sz="2000">
                          <a:effectLst/>
                        </a:rPr>
                        <a:t> </a:t>
                      </a:r>
                      <a:endParaRPr lang="fr-BE"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spcBef>
                          <a:spcPts val="0"/>
                        </a:spcBef>
                        <a:spcAft>
                          <a:spcPts val="0"/>
                        </a:spcAft>
                      </a:pPr>
                      <a:r>
                        <a:rPr lang="fr-FR" sz="2000">
                          <a:effectLst/>
                        </a:rPr>
                        <a:t>(%)</a:t>
                      </a:r>
                      <a:endParaRPr lang="fr-BE"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fr-FR" sz="2000">
                          <a:effectLst/>
                        </a:rPr>
                        <a:t>5,63%</a:t>
                      </a:r>
                      <a:endParaRPr lang="fr-BE"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fr-FR" sz="2000" dirty="0">
                          <a:effectLst/>
                        </a:rPr>
                        <a:t> </a:t>
                      </a:r>
                      <a:endParaRPr lang="fr-BE"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fr-FR" sz="2000">
                          <a:effectLst/>
                        </a:rPr>
                        <a:t> </a:t>
                      </a:r>
                      <a:endParaRPr lang="fr-BE"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1000"/>
                        </a:spcAft>
                      </a:pPr>
                      <a:r>
                        <a:rPr lang="fr-BE" sz="2000">
                          <a:effectLst/>
                        </a:rPr>
                        <a:t> </a:t>
                      </a:r>
                      <a:endParaRPr lang="fr-BE"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10013"/>
                  </a:ext>
                </a:extLst>
              </a:tr>
              <a:tr h="303499">
                <a:tc rowSpan="2">
                  <a:txBody>
                    <a:bodyPr/>
                    <a:lstStyle/>
                    <a:p>
                      <a:pPr marL="0" marR="0">
                        <a:spcBef>
                          <a:spcPts val="0"/>
                        </a:spcBef>
                        <a:spcAft>
                          <a:spcPts val="0"/>
                        </a:spcAft>
                      </a:pPr>
                      <a:r>
                        <a:rPr lang="fr-FR" sz="2000">
                          <a:effectLst/>
                        </a:rPr>
                        <a:t>Frais administratifs et frais de gestion</a:t>
                      </a:r>
                      <a:endParaRPr lang="fr-BE"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spcBef>
                          <a:spcPts val="0"/>
                        </a:spcBef>
                        <a:spcAft>
                          <a:spcPts val="0"/>
                        </a:spcAft>
                      </a:pPr>
                      <a:r>
                        <a:rPr lang="fr-FR" sz="2000">
                          <a:effectLst/>
                        </a:rPr>
                        <a:t>(N)</a:t>
                      </a:r>
                      <a:endParaRPr lang="fr-BE"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fr-FR" sz="2000">
                          <a:effectLst/>
                        </a:rPr>
                        <a:t>-</a:t>
                      </a:r>
                      <a:endParaRPr lang="fr-BE"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fr-FR" sz="2000" dirty="0">
                          <a:effectLst/>
                        </a:rPr>
                        <a:t>8 914 800</a:t>
                      </a:r>
                      <a:endParaRPr lang="fr-BE"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marL="0" marR="0" algn="ctr">
                        <a:lnSpc>
                          <a:spcPct val="50000"/>
                        </a:lnSpc>
                        <a:spcBef>
                          <a:spcPts val="0"/>
                        </a:spcBef>
                        <a:spcAft>
                          <a:spcPts val="0"/>
                        </a:spcAft>
                      </a:pPr>
                      <a:r>
                        <a:rPr lang="fr-FR" sz="2000">
                          <a:effectLst/>
                        </a:rPr>
                        <a:t> </a:t>
                      </a:r>
                      <a:endParaRPr lang="fr-BE" sz="2000">
                        <a:effectLst/>
                      </a:endParaRPr>
                    </a:p>
                    <a:p>
                      <a:pPr marL="0" marR="0" algn="ctr">
                        <a:spcBef>
                          <a:spcPts val="0"/>
                        </a:spcBef>
                        <a:spcAft>
                          <a:spcPts val="0"/>
                        </a:spcAft>
                      </a:pPr>
                      <a:r>
                        <a:rPr lang="fr-FR" sz="2000">
                          <a:effectLst/>
                        </a:rPr>
                        <a:t>-</a:t>
                      </a:r>
                      <a:endParaRPr lang="fr-BE"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1000"/>
                        </a:spcAft>
                      </a:pPr>
                      <a:r>
                        <a:rPr lang="fr-BE" sz="2000">
                          <a:effectLst/>
                        </a:rPr>
                        <a:t> </a:t>
                      </a:r>
                      <a:endParaRPr lang="fr-BE"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10014"/>
                  </a:ext>
                </a:extLst>
              </a:tr>
              <a:tr h="303499">
                <a:tc vMerge="1">
                  <a:txBody>
                    <a:bodyPr/>
                    <a:lstStyle/>
                    <a:p>
                      <a:endParaRPr lang="fr-BE"/>
                    </a:p>
                  </a:txBody>
                  <a:tcPr/>
                </a:tc>
                <a:tc>
                  <a:txBody>
                    <a:bodyPr/>
                    <a:lstStyle/>
                    <a:p>
                      <a:pPr marL="0" marR="0">
                        <a:spcBef>
                          <a:spcPts val="0"/>
                        </a:spcBef>
                        <a:spcAft>
                          <a:spcPts val="0"/>
                        </a:spcAft>
                      </a:pPr>
                      <a:r>
                        <a:rPr lang="fr-FR" sz="2000">
                          <a:effectLst/>
                        </a:rPr>
                        <a:t>(%)</a:t>
                      </a:r>
                      <a:endParaRPr lang="fr-BE"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fr-FR" sz="2000">
                          <a:effectLst/>
                        </a:rPr>
                        <a:t> </a:t>
                      </a:r>
                      <a:endParaRPr lang="fr-BE"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fr-FR" sz="2000" dirty="0">
                          <a:effectLst/>
                        </a:rPr>
                        <a:t>8%</a:t>
                      </a:r>
                      <a:endParaRPr lang="fr-BE"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vMerge="1">
                  <a:txBody>
                    <a:bodyPr/>
                    <a:lstStyle/>
                    <a:p>
                      <a:endParaRPr lang="fr-BE"/>
                    </a:p>
                  </a:txBody>
                  <a:tcPr/>
                </a:tc>
                <a:tc>
                  <a:txBody>
                    <a:bodyPr/>
                    <a:lstStyle/>
                    <a:p>
                      <a:pPr marL="0" marR="0">
                        <a:lnSpc>
                          <a:spcPct val="115000"/>
                        </a:lnSpc>
                        <a:spcBef>
                          <a:spcPts val="0"/>
                        </a:spcBef>
                        <a:spcAft>
                          <a:spcPts val="1000"/>
                        </a:spcAft>
                      </a:pPr>
                      <a:r>
                        <a:rPr lang="fr-BE" sz="2000">
                          <a:effectLst/>
                        </a:rPr>
                        <a:t> </a:t>
                      </a:r>
                      <a:endParaRPr lang="fr-BE"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10015"/>
                  </a:ext>
                </a:extLst>
              </a:tr>
              <a:tr h="303499">
                <a:tc rowSpan="2">
                  <a:txBody>
                    <a:bodyPr/>
                    <a:lstStyle/>
                    <a:p>
                      <a:pPr marL="0" marR="0">
                        <a:lnSpc>
                          <a:spcPct val="50000"/>
                        </a:lnSpc>
                        <a:spcBef>
                          <a:spcPts val="0"/>
                        </a:spcBef>
                        <a:spcAft>
                          <a:spcPts val="0"/>
                        </a:spcAft>
                      </a:pPr>
                      <a:r>
                        <a:rPr lang="fr-FR" sz="2000">
                          <a:effectLst/>
                        </a:rPr>
                        <a:t> </a:t>
                      </a:r>
                      <a:endParaRPr lang="fr-BE" sz="2000">
                        <a:effectLst/>
                      </a:endParaRPr>
                    </a:p>
                    <a:p>
                      <a:pPr marL="0" marR="0">
                        <a:lnSpc>
                          <a:spcPct val="50000"/>
                        </a:lnSpc>
                        <a:spcBef>
                          <a:spcPts val="0"/>
                        </a:spcBef>
                        <a:spcAft>
                          <a:spcPts val="0"/>
                        </a:spcAft>
                      </a:pPr>
                      <a:r>
                        <a:rPr lang="fr-FR" sz="2000">
                          <a:effectLst/>
                        </a:rPr>
                        <a:t> </a:t>
                      </a:r>
                      <a:endParaRPr lang="fr-BE" sz="2000">
                        <a:effectLst/>
                      </a:endParaRPr>
                    </a:p>
                    <a:p>
                      <a:pPr marL="0" marR="0">
                        <a:spcBef>
                          <a:spcPts val="0"/>
                        </a:spcBef>
                        <a:spcAft>
                          <a:spcPts val="0"/>
                        </a:spcAft>
                      </a:pPr>
                      <a:r>
                        <a:rPr lang="fr-FR" sz="2000">
                          <a:effectLst/>
                        </a:rPr>
                        <a:t>Budget global POPC</a:t>
                      </a:r>
                      <a:endParaRPr lang="fr-BE"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spcBef>
                          <a:spcPts val="0"/>
                        </a:spcBef>
                        <a:spcAft>
                          <a:spcPts val="0"/>
                        </a:spcAft>
                      </a:pPr>
                      <a:r>
                        <a:rPr lang="fr-FR" sz="2000" dirty="0">
                          <a:effectLst/>
                        </a:rPr>
                        <a:t>(N)</a:t>
                      </a:r>
                      <a:endParaRPr lang="fr-BE"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fr-FR" sz="2000">
                          <a:effectLst/>
                        </a:rPr>
                        <a:t>84 355 000</a:t>
                      </a:r>
                      <a:endParaRPr lang="fr-BE"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fr-FR" sz="2000" dirty="0">
                          <a:effectLst/>
                        </a:rPr>
                        <a:t>120 349 800 </a:t>
                      </a:r>
                      <a:endParaRPr lang="fr-BE"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marL="0" marR="0" algn="ctr">
                        <a:lnSpc>
                          <a:spcPct val="50000"/>
                        </a:lnSpc>
                        <a:spcBef>
                          <a:spcPts val="0"/>
                        </a:spcBef>
                        <a:spcAft>
                          <a:spcPts val="0"/>
                        </a:spcAft>
                      </a:pPr>
                      <a:r>
                        <a:rPr lang="fr-FR" sz="2000" dirty="0">
                          <a:effectLst/>
                        </a:rPr>
                        <a:t> </a:t>
                      </a:r>
                      <a:endParaRPr lang="fr-BE" sz="2000" dirty="0">
                        <a:effectLst/>
                      </a:endParaRPr>
                    </a:p>
                    <a:p>
                      <a:pPr marL="0" marR="0" algn="ctr">
                        <a:lnSpc>
                          <a:spcPct val="50000"/>
                        </a:lnSpc>
                        <a:spcBef>
                          <a:spcPts val="0"/>
                        </a:spcBef>
                        <a:spcAft>
                          <a:spcPts val="0"/>
                        </a:spcAft>
                      </a:pPr>
                      <a:r>
                        <a:rPr lang="fr-FR" sz="2000" dirty="0">
                          <a:effectLst/>
                        </a:rPr>
                        <a:t> </a:t>
                      </a:r>
                      <a:endParaRPr lang="fr-BE" sz="2000" dirty="0">
                        <a:effectLst/>
                      </a:endParaRPr>
                    </a:p>
                    <a:p>
                      <a:pPr marL="0" marR="0" algn="ctr">
                        <a:spcBef>
                          <a:spcPts val="0"/>
                        </a:spcBef>
                        <a:spcAft>
                          <a:spcPts val="0"/>
                        </a:spcAft>
                      </a:pPr>
                      <a:r>
                        <a:rPr lang="fr-FR" sz="2000" dirty="0">
                          <a:solidFill>
                            <a:srgbClr val="FF0000"/>
                          </a:solidFill>
                          <a:effectLst/>
                        </a:rPr>
                        <a:t>204 704 800</a:t>
                      </a:r>
                      <a:endParaRPr lang="fr-BE" sz="20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15000"/>
                        </a:lnSpc>
                        <a:spcBef>
                          <a:spcPts val="0"/>
                        </a:spcBef>
                        <a:spcAft>
                          <a:spcPts val="1000"/>
                        </a:spcAft>
                      </a:pPr>
                      <a:r>
                        <a:rPr lang="fr-BE" sz="2000">
                          <a:effectLst/>
                        </a:rPr>
                        <a:t> </a:t>
                      </a:r>
                      <a:endParaRPr lang="fr-BE" sz="20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10016"/>
                  </a:ext>
                </a:extLst>
              </a:tr>
              <a:tr h="430262">
                <a:tc vMerge="1">
                  <a:txBody>
                    <a:bodyPr/>
                    <a:lstStyle/>
                    <a:p>
                      <a:endParaRPr lang="fr-BE"/>
                    </a:p>
                  </a:txBody>
                  <a:tcPr/>
                </a:tc>
                <a:tc>
                  <a:txBody>
                    <a:bodyPr/>
                    <a:lstStyle/>
                    <a:p>
                      <a:pPr marL="0" marR="0">
                        <a:spcBef>
                          <a:spcPts val="0"/>
                        </a:spcBef>
                        <a:spcAft>
                          <a:spcPts val="0"/>
                        </a:spcAft>
                      </a:pPr>
                      <a:r>
                        <a:rPr lang="fr-FR" sz="2000">
                          <a:effectLst/>
                        </a:rPr>
                        <a:t>(%)</a:t>
                      </a:r>
                      <a:endParaRPr lang="fr-BE"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fr-FR" sz="2000">
                          <a:effectLst/>
                        </a:rPr>
                        <a:t>41,20%</a:t>
                      </a:r>
                      <a:endParaRPr lang="fr-BE"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fr-FR" sz="2000" b="1" dirty="0">
                          <a:solidFill>
                            <a:srgbClr val="FF0000"/>
                          </a:solidFill>
                          <a:effectLst/>
                        </a:rPr>
                        <a:t>58,79%</a:t>
                      </a:r>
                      <a:endParaRPr lang="fr-BE" sz="20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vMerge="1">
                  <a:txBody>
                    <a:bodyPr/>
                    <a:lstStyle/>
                    <a:p>
                      <a:endParaRPr lang="fr-BE"/>
                    </a:p>
                  </a:txBody>
                  <a:tcPr/>
                </a:tc>
                <a:tc>
                  <a:txBody>
                    <a:bodyPr/>
                    <a:lstStyle/>
                    <a:p>
                      <a:pPr marL="0" marR="0">
                        <a:lnSpc>
                          <a:spcPct val="115000"/>
                        </a:lnSpc>
                        <a:spcBef>
                          <a:spcPts val="0"/>
                        </a:spcBef>
                        <a:spcAft>
                          <a:spcPts val="1000"/>
                        </a:spcAft>
                      </a:pPr>
                      <a:r>
                        <a:rPr lang="fr-BE" sz="2000" dirty="0">
                          <a:effectLst/>
                        </a:rPr>
                        <a:t> </a:t>
                      </a:r>
                      <a:endParaRPr lang="fr-BE"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nchor="ctr"/>
                </a:tc>
                <a:extLst>
                  <a:ext uri="{0D108BD9-81ED-4DB2-BD59-A6C34878D82A}">
                    <a16:rowId xmlns:a16="http://schemas.microsoft.com/office/drawing/2014/main" val="10017"/>
                  </a:ext>
                </a:extLst>
              </a:tr>
            </a:tbl>
          </a:graphicData>
        </a:graphic>
      </p:graphicFrame>
      <p:sp>
        <p:nvSpPr>
          <p:cNvPr id="4" name="Ellipse 3"/>
          <p:cNvSpPr/>
          <p:nvPr/>
        </p:nvSpPr>
        <p:spPr>
          <a:xfrm>
            <a:off x="7078133" y="563684"/>
            <a:ext cx="3115734" cy="6417425"/>
          </a:xfrm>
          <a:prstGeom prst="ellipse">
            <a:avLst/>
          </a:prstGeom>
          <a:solidFill>
            <a:schemeClr val="bg1">
              <a:alpha val="34000"/>
            </a:schemeClr>
          </a:soli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a:p>
        </p:txBody>
      </p:sp>
    </p:spTree>
    <p:extLst>
      <p:ext uri="{BB962C8B-B14F-4D97-AF65-F5344CB8AC3E}">
        <p14:creationId xmlns:p14="http://schemas.microsoft.com/office/powerpoint/2010/main" val="32480552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txBox="1">
            <a:spLocks/>
          </p:cNvSpPr>
          <p:nvPr/>
        </p:nvSpPr>
        <p:spPr>
          <a:xfrm>
            <a:off x="0" y="0"/>
            <a:ext cx="12192000" cy="922756"/>
          </a:xfrm>
          <a:prstGeom prst="rect">
            <a:avLst/>
          </a:prstGeom>
        </p:spPr>
        <p:style>
          <a:lnRef idx="3">
            <a:schemeClr val="lt1"/>
          </a:lnRef>
          <a:fillRef idx="1">
            <a:schemeClr val="dk1"/>
          </a:fillRef>
          <a:effectRef idx="1">
            <a:schemeClr val="dk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marL="0" lvl="3" defTabSz="914400">
              <a:lnSpc>
                <a:spcPct val="90000"/>
              </a:lnSpc>
              <a:spcBef>
                <a:spcPct val="0"/>
              </a:spcBef>
            </a:pPr>
            <a:r>
              <a:rPr lang="fr-FR" sz="4000" b="1" dirty="0"/>
              <a:t>Mécanisme de financement </a:t>
            </a:r>
            <a:endParaRPr lang="fr-FR" sz="4000" b="1" kern="1200" dirty="0"/>
          </a:p>
        </p:txBody>
      </p:sp>
      <p:sp>
        <p:nvSpPr>
          <p:cNvPr id="5" name="Rectangle 4"/>
          <p:cNvSpPr/>
          <p:nvPr/>
        </p:nvSpPr>
        <p:spPr>
          <a:xfrm>
            <a:off x="138458" y="1678510"/>
            <a:ext cx="1744660" cy="1477328"/>
          </a:xfrm>
          <a:prstGeom prst="rect">
            <a:avLst/>
          </a:prstGeom>
          <a:solidFill>
            <a:schemeClr val="accent2"/>
          </a:solidFill>
        </p:spPr>
        <p:txBody>
          <a:bodyPr wrap="square">
            <a:spAutoFit/>
          </a:bodyPr>
          <a:lstStyle/>
          <a:p>
            <a:r>
              <a:rPr lang="fr-FR" b="1" dirty="0">
                <a:solidFill>
                  <a:srgbClr val="212121"/>
                </a:solidFill>
                <a:latin typeface="Times New Roman" panose="02020603050405020304" pitchFamily="18" charset="0"/>
                <a:ea typeface="Calibri" panose="020F0502020204030204" pitchFamily="34" charset="0"/>
              </a:rPr>
              <a:t>Activités de facilitation (études)  /renforcement des capacités </a:t>
            </a:r>
            <a:endParaRPr lang="fr-BE" b="1" dirty="0"/>
          </a:p>
        </p:txBody>
      </p:sp>
      <p:sp>
        <p:nvSpPr>
          <p:cNvPr id="6" name="Rectangle 5"/>
          <p:cNvSpPr/>
          <p:nvPr/>
        </p:nvSpPr>
        <p:spPr>
          <a:xfrm>
            <a:off x="2118687" y="2287417"/>
            <a:ext cx="1956498" cy="369332"/>
          </a:xfrm>
          <a:prstGeom prst="rect">
            <a:avLst/>
          </a:prstGeom>
          <a:solidFill>
            <a:schemeClr val="accent2"/>
          </a:solidFill>
        </p:spPr>
        <p:txBody>
          <a:bodyPr wrap="none">
            <a:spAutoFit/>
          </a:bodyPr>
          <a:lstStyle/>
          <a:p>
            <a:r>
              <a:rPr lang="fr-FR" b="1" dirty="0">
                <a:solidFill>
                  <a:srgbClr val="212121"/>
                </a:solidFill>
                <a:latin typeface="Times New Roman" panose="02020603050405020304" pitchFamily="18" charset="0"/>
                <a:ea typeface="Calibri" panose="020F0502020204030204" pitchFamily="34" charset="0"/>
              </a:rPr>
              <a:t>COMIFAC (SEC)</a:t>
            </a:r>
            <a:endParaRPr lang="fr-BE" dirty="0"/>
          </a:p>
        </p:txBody>
      </p:sp>
      <p:sp>
        <p:nvSpPr>
          <p:cNvPr id="7" name="Rectangle 6"/>
          <p:cNvSpPr/>
          <p:nvPr/>
        </p:nvSpPr>
        <p:spPr>
          <a:xfrm>
            <a:off x="4598258" y="1400190"/>
            <a:ext cx="3482556" cy="369332"/>
          </a:xfrm>
          <a:prstGeom prst="rect">
            <a:avLst/>
          </a:prstGeom>
          <a:solidFill>
            <a:schemeClr val="accent2"/>
          </a:solidFill>
        </p:spPr>
        <p:txBody>
          <a:bodyPr wrap="none">
            <a:spAutoFit/>
          </a:bodyPr>
          <a:lstStyle/>
          <a:p>
            <a:r>
              <a:rPr lang="fr-FR" b="1" dirty="0">
                <a:solidFill>
                  <a:srgbClr val="212121"/>
                </a:solidFill>
                <a:latin typeface="Times New Roman" panose="02020603050405020304" pitchFamily="18" charset="0"/>
                <a:ea typeface="Calibri" panose="020F0502020204030204" pitchFamily="34" charset="0"/>
              </a:rPr>
              <a:t>Budget interne COMIFAC (SEC)</a:t>
            </a:r>
            <a:endParaRPr lang="fr-BE" dirty="0"/>
          </a:p>
        </p:txBody>
      </p:sp>
      <p:sp>
        <p:nvSpPr>
          <p:cNvPr id="8" name="Rectangle 7"/>
          <p:cNvSpPr/>
          <p:nvPr/>
        </p:nvSpPr>
        <p:spPr>
          <a:xfrm>
            <a:off x="4630189" y="2082049"/>
            <a:ext cx="3450625" cy="369332"/>
          </a:xfrm>
          <a:prstGeom prst="rect">
            <a:avLst/>
          </a:prstGeom>
          <a:solidFill>
            <a:schemeClr val="accent2"/>
          </a:solidFill>
        </p:spPr>
        <p:txBody>
          <a:bodyPr wrap="none">
            <a:spAutoFit/>
          </a:bodyPr>
          <a:lstStyle/>
          <a:p>
            <a:r>
              <a:rPr lang="fr-FR" b="1" dirty="0">
                <a:solidFill>
                  <a:srgbClr val="212121"/>
                </a:solidFill>
                <a:latin typeface="Times New Roman" panose="02020603050405020304" pitchFamily="18" charset="0"/>
                <a:ea typeface="Calibri" panose="020F0502020204030204" pitchFamily="34" charset="0"/>
              </a:rPr>
              <a:t>Financement direct des bailleurs </a:t>
            </a:r>
            <a:endParaRPr lang="fr-BE" dirty="0"/>
          </a:p>
        </p:txBody>
      </p:sp>
      <p:sp>
        <p:nvSpPr>
          <p:cNvPr id="9" name="Rectangle 8"/>
          <p:cNvSpPr/>
          <p:nvPr/>
        </p:nvSpPr>
        <p:spPr>
          <a:xfrm>
            <a:off x="4630189" y="2763908"/>
            <a:ext cx="3450625" cy="369332"/>
          </a:xfrm>
          <a:prstGeom prst="rect">
            <a:avLst/>
          </a:prstGeom>
          <a:solidFill>
            <a:schemeClr val="accent2"/>
          </a:solidFill>
        </p:spPr>
        <p:txBody>
          <a:bodyPr wrap="square">
            <a:spAutoFit/>
          </a:bodyPr>
          <a:lstStyle/>
          <a:p>
            <a:r>
              <a:rPr lang="fr-FR" b="1" dirty="0">
                <a:solidFill>
                  <a:srgbClr val="212121"/>
                </a:solidFill>
                <a:latin typeface="Times New Roman" panose="02020603050405020304" pitchFamily="18" charset="0"/>
                <a:ea typeface="Calibri" panose="020F0502020204030204" pitchFamily="34" charset="0"/>
              </a:rPr>
              <a:t>Financement interne des Etats</a:t>
            </a:r>
            <a:endParaRPr lang="fr-BE" dirty="0"/>
          </a:p>
        </p:txBody>
      </p:sp>
      <p:sp>
        <p:nvSpPr>
          <p:cNvPr id="10" name="Rectangle 9"/>
          <p:cNvSpPr/>
          <p:nvPr/>
        </p:nvSpPr>
        <p:spPr>
          <a:xfrm>
            <a:off x="8694831" y="1396984"/>
            <a:ext cx="3399375" cy="584775"/>
          </a:xfrm>
          <a:prstGeom prst="rect">
            <a:avLst/>
          </a:prstGeom>
          <a:solidFill>
            <a:schemeClr val="accent2"/>
          </a:solidFill>
          <a:ln>
            <a:solidFill>
              <a:schemeClr val="accent6">
                <a:lumMod val="50000"/>
              </a:schemeClr>
            </a:solidFill>
          </a:ln>
        </p:spPr>
        <p:txBody>
          <a:bodyPr wrap="square">
            <a:spAutoFit/>
          </a:bodyPr>
          <a:lstStyle/>
          <a:p>
            <a:r>
              <a:rPr lang="fr-FR" sz="1600" b="1" dirty="0">
                <a:latin typeface="Times New Roman" panose="02020603050405020304" pitchFamily="18" charset="0"/>
                <a:ea typeface="Calibri" panose="020F0502020204030204" pitchFamily="34" charset="0"/>
              </a:rPr>
              <a:t>Mobilise et conduit elle-même</a:t>
            </a:r>
            <a:r>
              <a:rPr lang="fr-FR" sz="1600" dirty="0">
                <a:latin typeface="Times New Roman" panose="02020603050405020304" pitchFamily="18" charset="0"/>
                <a:ea typeface="Calibri" panose="020F0502020204030204" pitchFamily="34" charset="0"/>
              </a:rPr>
              <a:t> la réalisation de ces activités</a:t>
            </a:r>
            <a:endParaRPr lang="fr-BE" sz="1600" dirty="0"/>
          </a:p>
        </p:txBody>
      </p:sp>
      <p:sp>
        <p:nvSpPr>
          <p:cNvPr id="11" name="Rectangle 10"/>
          <p:cNvSpPr/>
          <p:nvPr/>
        </p:nvSpPr>
        <p:spPr>
          <a:xfrm>
            <a:off x="8694828" y="2075931"/>
            <a:ext cx="3399375" cy="584775"/>
          </a:xfrm>
          <a:prstGeom prst="rect">
            <a:avLst/>
          </a:prstGeom>
          <a:solidFill>
            <a:schemeClr val="accent2"/>
          </a:solidFill>
        </p:spPr>
        <p:txBody>
          <a:bodyPr wrap="square">
            <a:spAutoFit/>
          </a:bodyPr>
          <a:lstStyle/>
          <a:p>
            <a:r>
              <a:rPr lang="fr-FR" sz="1600" b="1" dirty="0">
                <a:latin typeface="Times New Roman" panose="02020603050405020304" pitchFamily="18" charset="0"/>
                <a:ea typeface="Calibri" panose="020F0502020204030204" pitchFamily="34" charset="0"/>
              </a:rPr>
              <a:t>Projet de coopération bilatéraux et multilatéraux (Alignement)   </a:t>
            </a:r>
            <a:endParaRPr lang="fr-BE" sz="1600" dirty="0"/>
          </a:p>
        </p:txBody>
      </p:sp>
      <p:sp>
        <p:nvSpPr>
          <p:cNvPr id="12" name="Rectangle 11"/>
          <p:cNvSpPr/>
          <p:nvPr/>
        </p:nvSpPr>
        <p:spPr>
          <a:xfrm>
            <a:off x="8694828" y="2761138"/>
            <a:ext cx="3399375" cy="646331"/>
          </a:xfrm>
          <a:prstGeom prst="rect">
            <a:avLst/>
          </a:prstGeom>
          <a:solidFill>
            <a:schemeClr val="accent2"/>
          </a:solidFill>
        </p:spPr>
        <p:txBody>
          <a:bodyPr wrap="square">
            <a:spAutoFit/>
          </a:bodyPr>
          <a:lstStyle/>
          <a:p>
            <a:r>
              <a:rPr lang="fr-FR" b="1" dirty="0">
                <a:latin typeface="Times New Roman" panose="02020603050405020304" pitchFamily="18" charset="0"/>
                <a:ea typeface="Calibri" panose="020F0502020204030204" pitchFamily="34" charset="0"/>
              </a:rPr>
              <a:t>Programmation cadre dépenses budgétaire administrations pub </a:t>
            </a:r>
            <a:endParaRPr lang="fr-BE" dirty="0"/>
          </a:p>
        </p:txBody>
      </p:sp>
      <p:graphicFrame>
        <p:nvGraphicFramePr>
          <p:cNvPr id="2" name="Tableau 1"/>
          <p:cNvGraphicFramePr>
            <a:graphicFrameLocks noGrp="1"/>
          </p:cNvGraphicFramePr>
          <p:nvPr>
            <p:extLst>
              <p:ext uri="{D42A27DB-BD31-4B8C-83A1-F6EECF244321}">
                <p14:modId xmlns:p14="http://schemas.microsoft.com/office/powerpoint/2010/main" val="16929597"/>
              </p:ext>
            </p:extLst>
          </p:nvPr>
        </p:nvGraphicFramePr>
        <p:xfrm>
          <a:off x="138458" y="3754493"/>
          <a:ext cx="1825809" cy="946404"/>
        </p:xfrm>
        <a:graphic>
          <a:graphicData uri="http://schemas.openxmlformats.org/drawingml/2006/table">
            <a:tbl>
              <a:tblPr firstRow="1" firstCol="1" bandRow="1">
                <a:tableStyleId>{5C22544A-7EE6-4342-B048-85BDC9FD1C3A}</a:tableStyleId>
              </a:tblPr>
              <a:tblGrid>
                <a:gridCol w="1825809">
                  <a:extLst>
                    <a:ext uri="{9D8B030D-6E8A-4147-A177-3AD203B41FA5}">
                      <a16:colId xmlns:a16="http://schemas.microsoft.com/office/drawing/2014/main" val="20000"/>
                    </a:ext>
                  </a:extLst>
                </a:gridCol>
              </a:tblGrid>
              <a:tr h="718185">
                <a:tc>
                  <a:txBody>
                    <a:bodyPr/>
                    <a:lstStyle/>
                    <a:p>
                      <a:pPr marL="0" marR="0" algn="l" defTabSz="457200" rtl="0" eaLnBrk="1" latinLnBrk="0" hangingPunct="1">
                        <a:lnSpc>
                          <a:spcPct val="115000"/>
                        </a:lnSpc>
                        <a:spcBef>
                          <a:spcPts val="0"/>
                        </a:spcBef>
                        <a:spcAft>
                          <a:spcPts val="1000"/>
                        </a:spcAft>
                      </a:pPr>
                      <a:r>
                        <a:rPr lang="fr-FR" sz="1800" b="1" kern="1200" dirty="0">
                          <a:solidFill>
                            <a:srgbClr val="212121"/>
                          </a:solidFill>
                          <a:latin typeface="Times New Roman" panose="02020603050405020304" pitchFamily="18" charset="0"/>
                          <a:ea typeface="Calibri" panose="020F0502020204030204" pitchFamily="34" charset="0"/>
                          <a:cs typeface="+mn-cs"/>
                        </a:rPr>
                        <a:t>Activités de plaidoyer et de lobbying</a:t>
                      </a:r>
                      <a:endParaRPr lang="fr-BE" sz="1800" b="1" kern="1200" dirty="0">
                        <a:solidFill>
                          <a:srgbClr val="212121"/>
                        </a:solidFill>
                        <a:latin typeface="Times New Roman" panose="02020603050405020304" pitchFamily="18" charset="0"/>
                        <a:ea typeface="Calibri" panose="020F0502020204030204" pitchFamily="34" charset="0"/>
                        <a:cs typeface="+mn-cs"/>
                      </a:endParaRPr>
                    </a:p>
                  </a:txBody>
                  <a:tcPr marL="68580" marR="68580" marT="0" marB="0" anchor="ctr"/>
                </a:tc>
                <a:extLst>
                  <a:ext uri="{0D108BD9-81ED-4DB2-BD59-A6C34878D82A}">
                    <a16:rowId xmlns:a16="http://schemas.microsoft.com/office/drawing/2014/main" val="10000"/>
                  </a:ext>
                </a:extLst>
              </a:tr>
            </a:tbl>
          </a:graphicData>
        </a:graphic>
      </p:graphicFrame>
      <p:sp>
        <p:nvSpPr>
          <p:cNvPr id="13" name="Rectangle 12"/>
          <p:cNvSpPr/>
          <p:nvPr/>
        </p:nvSpPr>
        <p:spPr>
          <a:xfrm>
            <a:off x="2469597" y="4206914"/>
            <a:ext cx="1342848" cy="369332"/>
          </a:xfrm>
          <a:prstGeom prst="rect">
            <a:avLst/>
          </a:prstGeom>
          <a:solidFill>
            <a:schemeClr val="accent1"/>
          </a:solidFill>
        </p:spPr>
        <p:txBody>
          <a:bodyPr wrap="square">
            <a:spAutoFit/>
          </a:bodyPr>
          <a:lstStyle/>
          <a:p>
            <a:pPr algn="ctr"/>
            <a:r>
              <a:rPr lang="fr-FR" b="1" dirty="0">
                <a:solidFill>
                  <a:srgbClr val="212121"/>
                </a:solidFill>
                <a:latin typeface="Times New Roman" panose="02020603050405020304" pitchFamily="18" charset="0"/>
                <a:ea typeface="Calibri" panose="020F0502020204030204" pitchFamily="34" charset="0"/>
              </a:rPr>
              <a:t>OSC</a:t>
            </a:r>
            <a:endParaRPr lang="fr-BE" dirty="0"/>
          </a:p>
        </p:txBody>
      </p:sp>
      <p:sp>
        <p:nvSpPr>
          <p:cNvPr id="3" name="Rectangle 2"/>
          <p:cNvSpPr/>
          <p:nvPr/>
        </p:nvSpPr>
        <p:spPr>
          <a:xfrm>
            <a:off x="4598258" y="3627276"/>
            <a:ext cx="3482556" cy="369332"/>
          </a:xfrm>
          <a:prstGeom prst="rect">
            <a:avLst/>
          </a:prstGeom>
          <a:solidFill>
            <a:schemeClr val="accent1"/>
          </a:solidFill>
        </p:spPr>
        <p:txBody>
          <a:bodyPr wrap="none">
            <a:spAutoFit/>
          </a:bodyPr>
          <a:lstStyle/>
          <a:p>
            <a:r>
              <a:rPr lang="fr-FR" b="1" dirty="0">
                <a:solidFill>
                  <a:srgbClr val="212121"/>
                </a:solidFill>
                <a:latin typeface="Times New Roman" panose="02020603050405020304" pitchFamily="18" charset="0"/>
                <a:ea typeface="Calibri" panose="020F0502020204030204" pitchFamily="34" charset="0"/>
              </a:rPr>
              <a:t>Budget interne COMIFAC (SEC)</a:t>
            </a:r>
            <a:endParaRPr lang="fr-BE" dirty="0"/>
          </a:p>
        </p:txBody>
      </p:sp>
      <p:sp>
        <p:nvSpPr>
          <p:cNvPr id="15" name="Rectangle 14"/>
          <p:cNvSpPr/>
          <p:nvPr/>
        </p:nvSpPr>
        <p:spPr>
          <a:xfrm>
            <a:off x="8568032" y="3546960"/>
            <a:ext cx="3399375" cy="830997"/>
          </a:xfrm>
          <a:prstGeom prst="rect">
            <a:avLst/>
          </a:prstGeom>
          <a:solidFill>
            <a:schemeClr val="accent1"/>
          </a:solidFill>
        </p:spPr>
        <p:txBody>
          <a:bodyPr wrap="square">
            <a:spAutoFit/>
          </a:bodyPr>
          <a:lstStyle/>
          <a:p>
            <a:r>
              <a:rPr lang="fr-FR" sz="1600" b="1" dirty="0">
                <a:solidFill>
                  <a:srgbClr val="212121"/>
                </a:solidFill>
                <a:latin typeface="Times New Roman" panose="02020603050405020304" pitchFamily="18" charset="0"/>
                <a:ea typeface="Calibri" panose="020F0502020204030204" pitchFamily="34" charset="0"/>
              </a:rPr>
              <a:t>Mobilise et sous-traite</a:t>
            </a:r>
          </a:p>
          <a:p>
            <a:r>
              <a:rPr lang="fr-FR" sz="1600" b="1" dirty="0">
                <a:solidFill>
                  <a:schemeClr val="bg1"/>
                </a:solidFill>
              </a:rPr>
              <a:t>contrats de collaboration</a:t>
            </a:r>
            <a:r>
              <a:rPr lang="fr-FR" sz="1600" dirty="0">
                <a:solidFill>
                  <a:schemeClr val="bg1"/>
                </a:solidFill>
              </a:rPr>
              <a:t>, </a:t>
            </a:r>
            <a:r>
              <a:rPr lang="fr-FR" sz="1600" b="1" dirty="0">
                <a:solidFill>
                  <a:schemeClr val="bg1"/>
                </a:solidFill>
              </a:rPr>
              <a:t>accorde des subventions</a:t>
            </a:r>
            <a:endParaRPr lang="fr-BE" sz="1600" dirty="0">
              <a:solidFill>
                <a:schemeClr val="bg1"/>
              </a:solidFill>
            </a:endParaRPr>
          </a:p>
        </p:txBody>
      </p:sp>
      <p:sp>
        <p:nvSpPr>
          <p:cNvPr id="18" name="Rectangle 17"/>
          <p:cNvSpPr/>
          <p:nvPr/>
        </p:nvSpPr>
        <p:spPr>
          <a:xfrm>
            <a:off x="4681439" y="4373433"/>
            <a:ext cx="3450625" cy="369332"/>
          </a:xfrm>
          <a:prstGeom prst="rect">
            <a:avLst/>
          </a:prstGeom>
          <a:solidFill>
            <a:schemeClr val="accent1"/>
          </a:solidFill>
        </p:spPr>
        <p:txBody>
          <a:bodyPr wrap="none">
            <a:spAutoFit/>
          </a:bodyPr>
          <a:lstStyle/>
          <a:p>
            <a:r>
              <a:rPr lang="fr-FR" b="1" dirty="0">
                <a:solidFill>
                  <a:srgbClr val="212121"/>
                </a:solidFill>
                <a:latin typeface="Times New Roman" panose="02020603050405020304" pitchFamily="18" charset="0"/>
                <a:ea typeface="Calibri" panose="020F0502020204030204" pitchFamily="34" charset="0"/>
              </a:rPr>
              <a:t>Financement direct des bailleurs </a:t>
            </a:r>
            <a:endParaRPr lang="fr-BE" dirty="0"/>
          </a:p>
        </p:txBody>
      </p:sp>
      <p:sp>
        <p:nvSpPr>
          <p:cNvPr id="19" name="Rectangle 18"/>
          <p:cNvSpPr/>
          <p:nvPr/>
        </p:nvSpPr>
        <p:spPr>
          <a:xfrm>
            <a:off x="4703213" y="5145418"/>
            <a:ext cx="3301385" cy="338554"/>
          </a:xfrm>
          <a:prstGeom prst="rect">
            <a:avLst/>
          </a:prstGeom>
          <a:solidFill>
            <a:schemeClr val="accent1"/>
          </a:solidFill>
        </p:spPr>
        <p:txBody>
          <a:bodyPr wrap="square">
            <a:spAutoFit/>
          </a:bodyPr>
          <a:lstStyle/>
          <a:p>
            <a:r>
              <a:rPr lang="fr-FR" sz="1600" b="1" i="1" dirty="0">
                <a:solidFill>
                  <a:srgbClr val="212121"/>
                </a:solidFill>
                <a:latin typeface="Times New Roman" panose="02020603050405020304" pitchFamily="18" charset="0"/>
                <a:ea typeface="Calibri" panose="020F0502020204030204" pitchFamily="34" charset="0"/>
              </a:rPr>
              <a:t>Projet </a:t>
            </a:r>
            <a:r>
              <a:rPr lang="fr-FR" sz="1600" b="1" dirty="0">
                <a:solidFill>
                  <a:srgbClr val="212121"/>
                </a:solidFill>
                <a:latin typeface="Times New Roman" panose="02020603050405020304" pitchFamily="18" charset="0"/>
                <a:ea typeface="Calibri" panose="020F0502020204030204" pitchFamily="34" charset="0"/>
              </a:rPr>
              <a:t>OSC  </a:t>
            </a:r>
            <a:endParaRPr lang="fr-BE" sz="1600" dirty="0"/>
          </a:p>
        </p:txBody>
      </p:sp>
      <p:sp>
        <p:nvSpPr>
          <p:cNvPr id="20" name="Rectangle 19"/>
          <p:cNvSpPr/>
          <p:nvPr/>
        </p:nvSpPr>
        <p:spPr>
          <a:xfrm>
            <a:off x="8568032" y="5075605"/>
            <a:ext cx="3399375" cy="338554"/>
          </a:xfrm>
          <a:prstGeom prst="rect">
            <a:avLst/>
          </a:prstGeom>
          <a:solidFill>
            <a:schemeClr val="accent1"/>
          </a:solidFill>
        </p:spPr>
        <p:txBody>
          <a:bodyPr wrap="square">
            <a:spAutoFit/>
          </a:bodyPr>
          <a:lstStyle/>
          <a:p>
            <a:r>
              <a:rPr lang="fr-FR" sz="1600" b="1" i="1" dirty="0" err="1">
                <a:solidFill>
                  <a:srgbClr val="212121"/>
                </a:solidFill>
                <a:latin typeface="Times New Roman" panose="02020603050405020304" pitchFamily="18" charset="0"/>
                <a:ea typeface="Calibri" panose="020F0502020204030204" pitchFamily="34" charset="0"/>
              </a:rPr>
              <a:t>Funds</a:t>
            </a:r>
            <a:r>
              <a:rPr lang="fr-FR" sz="1600" b="1" i="1" dirty="0">
                <a:solidFill>
                  <a:srgbClr val="212121"/>
                </a:solidFill>
                <a:latin typeface="Times New Roman" panose="02020603050405020304" pitchFamily="18" charset="0"/>
                <a:ea typeface="Calibri" panose="020F0502020204030204" pitchFamily="34" charset="0"/>
              </a:rPr>
              <a:t> </a:t>
            </a:r>
            <a:r>
              <a:rPr lang="fr-FR" sz="1600" b="1" i="1" dirty="0" err="1">
                <a:solidFill>
                  <a:srgbClr val="212121"/>
                </a:solidFill>
                <a:latin typeface="Times New Roman" panose="02020603050405020304" pitchFamily="18" charset="0"/>
                <a:ea typeface="Calibri" panose="020F0502020204030204" pitchFamily="34" charset="0"/>
              </a:rPr>
              <a:t>raising</a:t>
            </a:r>
            <a:r>
              <a:rPr lang="fr-FR" sz="1600" b="1" i="1" dirty="0">
                <a:solidFill>
                  <a:srgbClr val="212121"/>
                </a:solidFill>
                <a:latin typeface="Times New Roman" panose="02020603050405020304" pitchFamily="18" charset="0"/>
                <a:ea typeface="Calibri" panose="020F0502020204030204" pitchFamily="34" charset="0"/>
              </a:rPr>
              <a:t> </a:t>
            </a:r>
            <a:r>
              <a:rPr lang="fr-FR" sz="1600" b="1" dirty="0">
                <a:solidFill>
                  <a:srgbClr val="212121"/>
                </a:solidFill>
                <a:latin typeface="Times New Roman" panose="02020603050405020304" pitchFamily="18" charset="0"/>
                <a:ea typeface="Calibri" panose="020F0502020204030204" pitchFamily="34" charset="0"/>
              </a:rPr>
              <a:t>OSC  auprès des PTF </a:t>
            </a:r>
            <a:endParaRPr lang="fr-BE" sz="1600" dirty="0"/>
          </a:p>
        </p:txBody>
      </p:sp>
      <p:sp>
        <p:nvSpPr>
          <p:cNvPr id="21" name="Rectangle 20"/>
          <p:cNvSpPr/>
          <p:nvPr/>
        </p:nvSpPr>
        <p:spPr>
          <a:xfrm>
            <a:off x="138458" y="5444438"/>
            <a:ext cx="1906473" cy="1200329"/>
          </a:xfrm>
          <a:prstGeom prst="rect">
            <a:avLst/>
          </a:prstGeom>
          <a:solidFill>
            <a:srgbClr val="FFFF00"/>
          </a:solidFill>
        </p:spPr>
        <p:txBody>
          <a:bodyPr wrap="square">
            <a:spAutoFit/>
          </a:bodyPr>
          <a:lstStyle/>
          <a:p>
            <a:r>
              <a:rPr lang="fr-FR" b="1" dirty="0">
                <a:solidFill>
                  <a:srgbClr val="212121"/>
                </a:solidFill>
                <a:latin typeface="Times New Roman" panose="02020603050405020304" pitchFamily="18" charset="0"/>
                <a:ea typeface="Calibri" panose="020F0502020204030204" pitchFamily="34" charset="0"/>
              </a:rPr>
              <a:t>Activités de planification, programmation, budgétisation </a:t>
            </a:r>
            <a:endParaRPr lang="fr-BE" b="1" dirty="0"/>
          </a:p>
        </p:txBody>
      </p:sp>
      <p:sp>
        <p:nvSpPr>
          <p:cNvPr id="22" name="Rectangle 21"/>
          <p:cNvSpPr/>
          <p:nvPr/>
        </p:nvSpPr>
        <p:spPr>
          <a:xfrm>
            <a:off x="2482558" y="5859936"/>
            <a:ext cx="1298102" cy="369332"/>
          </a:xfrm>
          <a:prstGeom prst="rect">
            <a:avLst/>
          </a:prstGeom>
          <a:solidFill>
            <a:srgbClr val="FFFF00"/>
          </a:solidFill>
        </p:spPr>
        <p:txBody>
          <a:bodyPr wrap="square">
            <a:spAutoFit/>
          </a:bodyPr>
          <a:lstStyle/>
          <a:p>
            <a:pPr algn="ctr"/>
            <a:r>
              <a:rPr lang="fr-FR" b="1" dirty="0">
                <a:solidFill>
                  <a:srgbClr val="212121"/>
                </a:solidFill>
                <a:latin typeface="Times New Roman" panose="02020603050405020304" pitchFamily="18" charset="0"/>
                <a:ea typeface="Calibri" panose="020F0502020204030204" pitchFamily="34" charset="0"/>
              </a:rPr>
              <a:t>ETAT </a:t>
            </a:r>
            <a:endParaRPr lang="fr-BE" dirty="0"/>
          </a:p>
        </p:txBody>
      </p:sp>
      <p:sp>
        <p:nvSpPr>
          <p:cNvPr id="23" name="Rectangle 22"/>
          <p:cNvSpPr/>
          <p:nvPr/>
        </p:nvSpPr>
        <p:spPr>
          <a:xfrm>
            <a:off x="4630188" y="5751822"/>
            <a:ext cx="3450625" cy="369332"/>
          </a:xfrm>
          <a:prstGeom prst="rect">
            <a:avLst/>
          </a:prstGeom>
          <a:solidFill>
            <a:srgbClr val="FFFF00"/>
          </a:solidFill>
        </p:spPr>
        <p:txBody>
          <a:bodyPr wrap="square">
            <a:spAutoFit/>
          </a:bodyPr>
          <a:lstStyle/>
          <a:p>
            <a:r>
              <a:rPr lang="fr-FR" b="1" dirty="0">
                <a:solidFill>
                  <a:srgbClr val="212121"/>
                </a:solidFill>
                <a:latin typeface="Times New Roman" panose="02020603050405020304" pitchFamily="18" charset="0"/>
                <a:ea typeface="Calibri" panose="020F0502020204030204" pitchFamily="34" charset="0"/>
              </a:rPr>
              <a:t>Financement interne des Etats</a:t>
            </a:r>
            <a:endParaRPr lang="fr-BE" dirty="0"/>
          </a:p>
        </p:txBody>
      </p:sp>
      <p:sp>
        <p:nvSpPr>
          <p:cNvPr id="24" name="Rectangle 23"/>
          <p:cNvSpPr/>
          <p:nvPr/>
        </p:nvSpPr>
        <p:spPr>
          <a:xfrm>
            <a:off x="4598258" y="6259654"/>
            <a:ext cx="3450625" cy="369332"/>
          </a:xfrm>
          <a:prstGeom prst="rect">
            <a:avLst/>
          </a:prstGeom>
          <a:solidFill>
            <a:srgbClr val="FFFF00"/>
          </a:solidFill>
        </p:spPr>
        <p:txBody>
          <a:bodyPr wrap="none">
            <a:spAutoFit/>
          </a:bodyPr>
          <a:lstStyle/>
          <a:p>
            <a:r>
              <a:rPr lang="fr-FR" b="1" dirty="0">
                <a:solidFill>
                  <a:srgbClr val="212121"/>
                </a:solidFill>
                <a:latin typeface="Times New Roman" panose="02020603050405020304" pitchFamily="18" charset="0"/>
                <a:ea typeface="Calibri" panose="020F0502020204030204" pitchFamily="34" charset="0"/>
              </a:rPr>
              <a:t>Financement direct des bailleurs </a:t>
            </a:r>
            <a:endParaRPr lang="fr-BE" dirty="0"/>
          </a:p>
        </p:txBody>
      </p:sp>
      <p:sp>
        <p:nvSpPr>
          <p:cNvPr id="45" name="Rectangle 44"/>
          <p:cNvSpPr/>
          <p:nvPr/>
        </p:nvSpPr>
        <p:spPr>
          <a:xfrm>
            <a:off x="8568031" y="4450377"/>
            <a:ext cx="3399375" cy="584775"/>
          </a:xfrm>
          <a:prstGeom prst="rect">
            <a:avLst/>
          </a:prstGeom>
          <a:solidFill>
            <a:schemeClr val="accent1"/>
          </a:solidFill>
        </p:spPr>
        <p:txBody>
          <a:bodyPr wrap="square">
            <a:spAutoFit/>
          </a:bodyPr>
          <a:lstStyle/>
          <a:p>
            <a:r>
              <a:rPr lang="fr-FR" sz="1600" b="1" dirty="0">
                <a:latin typeface="Times New Roman" panose="02020603050405020304" pitchFamily="18" charset="0"/>
                <a:ea typeface="Calibri" panose="020F0502020204030204" pitchFamily="34" charset="0"/>
              </a:rPr>
              <a:t>Projet de coopération bilatéraux et multilatéraux (Alignement)   </a:t>
            </a:r>
            <a:endParaRPr lang="fr-BE" sz="1600" dirty="0"/>
          </a:p>
        </p:txBody>
      </p:sp>
      <p:sp>
        <p:nvSpPr>
          <p:cNvPr id="46" name="Rectangle 45"/>
          <p:cNvSpPr/>
          <p:nvPr/>
        </p:nvSpPr>
        <p:spPr>
          <a:xfrm>
            <a:off x="8481610" y="5509454"/>
            <a:ext cx="3485796" cy="646331"/>
          </a:xfrm>
          <a:prstGeom prst="rect">
            <a:avLst/>
          </a:prstGeom>
          <a:solidFill>
            <a:srgbClr val="FFFF00"/>
          </a:solidFill>
        </p:spPr>
        <p:txBody>
          <a:bodyPr wrap="square">
            <a:spAutoFit/>
          </a:bodyPr>
          <a:lstStyle/>
          <a:p>
            <a:r>
              <a:rPr lang="fr-FR" b="1" dirty="0">
                <a:latin typeface="Times New Roman" panose="02020603050405020304" pitchFamily="18" charset="0"/>
                <a:ea typeface="Calibri" panose="020F0502020204030204" pitchFamily="34" charset="0"/>
              </a:rPr>
              <a:t>Programmation cadre dépenses budgétaire administrations pub </a:t>
            </a:r>
            <a:endParaRPr lang="fr-BE" dirty="0"/>
          </a:p>
        </p:txBody>
      </p:sp>
      <p:sp>
        <p:nvSpPr>
          <p:cNvPr id="47" name="Rectangle 46"/>
          <p:cNvSpPr/>
          <p:nvPr/>
        </p:nvSpPr>
        <p:spPr>
          <a:xfrm>
            <a:off x="8481610" y="6251080"/>
            <a:ext cx="3485796" cy="584775"/>
          </a:xfrm>
          <a:prstGeom prst="rect">
            <a:avLst/>
          </a:prstGeom>
          <a:solidFill>
            <a:srgbClr val="FFFF00"/>
          </a:solidFill>
        </p:spPr>
        <p:txBody>
          <a:bodyPr wrap="square">
            <a:spAutoFit/>
          </a:bodyPr>
          <a:lstStyle/>
          <a:p>
            <a:r>
              <a:rPr lang="fr-FR" sz="1600" b="1" dirty="0">
                <a:latin typeface="Times New Roman" panose="02020603050405020304" pitchFamily="18" charset="0"/>
                <a:ea typeface="Calibri" panose="020F0502020204030204" pitchFamily="34" charset="0"/>
              </a:rPr>
              <a:t>Projet de coopération bilatéraux et multilatéraux (Alignement)   </a:t>
            </a:r>
            <a:endParaRPr lang="fr-BE" sz="1600" dirty="0"/>
          </a:p>
        </p:txBody>
      </p:sp>
      <p:cxnSp>
        <p:nvCxnSpPr>
          <p:cNvPr id="54" name="Connecteur droit avec flèche 53"/>
          <p:cNvCxnSpPr>
            <a:stCxn id="5" idx="3"/>
          </p:cNvCxnSpPr>
          <p:nvPr/>
        </p:nvCxnSpPr>
        <p:spPr>
          <a:xfrm>
            <a:off x="1883118" y="2417174"/>
            <a:ext cx="349546"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1" name="Connecteur droit avec flèche 60"/>
          <p:cNvCxnSpPr/>
          <p:nvPr/>
        </p:nvCxnSpPr>
        <p:spPr>
          <a:xfrm>
            <a:off x="8218486" y="1649668"/>
            <a:ext cx="349546"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2" name="Connecteur droit avec flèche 61"/>
          <p:cNvCxnSpPr/>
          <p:nvPr/>
        </p:nvCxnSpPr>
        <p:spPr>
          <a:xfrm>
            <a:off x="8218486" y="2256879"/>
            <a:ext cx="349546"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3" name="Connecteur droit avec flèche 62"/>
          <p:cNvCxnSpPr/>
          <p:nvPr/>
        </p:nvCxnSpPr>
        <p:spPr>
          <a:xfrm>
            <a:off x="8218486" y="2948574"/>
            <a:ext cx="349546"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4" name="Connecteur droit avec flèche 63"/>
          <p:cNvCxnSpPr>
            <a:endCxn id="13" idx="1"/>
          </p:cNvCxnSpPr>
          <p:nvPr/>
        </p:nvCxnSpPr>
        <p:spPr>
          <a:xfrm>
            <a:off x="2044931" y="4390327"/>
            <a:ext cx="424666" cy="1253"/>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99" name="Groupe 98"/>
          <p:cNvGrpSpPr/>
          <p:nvPr/>
        </p:nvGrpSpPr>
        <p:grpSpPr>
          <a:xfrm>
            <a:off x="4004121" y="1565602"/>
            <a:ext cx="677318" cy="1567638"/>
            <a:chOff x="4004121" y="1341014"/>
            <a:chExt cx="677318" cy="1567638"/>
          </a:xfrm>
        </p:grpSpPr>
        <p:cxnSp>
          <p:nvCxnSpPr>
            <p:cNvPr id="55" name="Connecteur droit avec flèche 54"/>
            <p:cNvCxnSpPr/>
            <p:nvPr/>
          </p:nvCxnSpPr>
          <p:spPr>
            <a:xfrm>
              <a:off x="4280642" y="2082987"/>
              <a:ext cx="349546"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7" name="Connecteur droit 56"/>
            <p:cNvCxnSpPr/>
            <p:nvPr/>
          </p:nvCxnSpPr>
          <p:spPr>
            <a:xfrm>
              <a:off x="4280642" y="1341014"/>
              <a:ext cx="0" cy="156763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9" name="Connecteur droit avec flèche 58"/>
            <p:cNvCxnSpPr/>
            <p:nvPr/>
          </p:nvCxnSpPr>
          <p:spPr>
            <a:xfrm>
              <a:off x="4280642" y="2901582"/>
              <a:ext cx="349546"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0" name="Connecteur droit avec flèche 59"/>
            <p:cNvCxnSpPr/>
            <p:nvPr/>
          </p:nvCxnSpPr>
          <p:spPr>
            <a:xfrm>
              <a:off x="4331893" y="1370206"/>
              <a:ext cx="349546"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79" name="Connecteur droit avec flèche 78"/>
            <p:cNvCxnSpPr/>
            <p:nvPr/>
          </p:nvCxnSpPr>
          <p:spPr>
            <a:xfrm>
              <a:off x="4004121" y="2242236"/>
              <a:ext cx="349546"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100" name="Groupe 99"/>
          <p:cNvGrpSpPr/>
          <p:nvPr/>
        </p:nvGrpSpPr>
        <p:grpSpPr>
          <a:xfrm>
            <a:off x="3812445" y="3808065"/>
            <a:ext cx="890768" cy="1567638"/>
            <a:chOff x="3812445" y="3583477"/>
            <a:chExt cx="890768" cy="1567638"/>
          </a:xfrm>
        </p:grpSpPr>
        <p:cxnSp>
          <p:nvCxnSpPr>
            <p:cNvPr id="66" name="Connecteur droit avec flèche 65"/>
            <p:cNvCxnSpPr/>
            <p:nvPr/>
          </p:nvCxnSpPr>
          <p:spPr>
            <a:xfrm>
              <a:off x="4302416" y="4325450"/>
              <a:ext cx="349546"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7" name="Connecteur droit 66"/>
            <p:cNvCxnSpPr/>
            <p:nvPr/>
          </p:nvCxnSpPr>
          <p:spPr>
            <a:xfrm>
              <a:off x="4302416" y="3583477"/>
              <a:ext cx="0" cy="1567638"/>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8" name="Connecteur droit avec flèche 67"/>
            <p:cNvCxnSpPr/>
            <p:nvPr/>
          </p:nvCxnSpPr>
          <p:spPr>
            <a:xfrm>
              <a:off x="4302416" y="5144045"/>
              <a:ext cx="349546"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9" name="Connecteur droit avec flèche 68"/>
            <p:cNvCxnSpPr/>
            <p:nvPr/>
          </p:nvCxnSpPr>
          <p:spPr>
            <a:xfrm>
              <a:off x="4353667" y="3612669"/>
              <a:ext cx="349546"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80" name="Connecteur droit avec flèche 79"/>
            <p:cNvCxnSpPr>
              <a:stCxn id="13" idx="3"/>
            </p:cNvCxnSpPr>
            <p:nvPr/>
          </p:nvCxnSpPr>
          <p:spPr>
            <a:xfrm flipV="1">
              <a:off x="3812445" y="4390327"/>
              <a:ext cx="455237" cy="1253"/>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cxnSp>
        <p:nvCxnSpPr>
          <p:cNvPr id="82" name="Connecteur droit avec flèche 81"/>
          <p:cNvCxnSpPr/>
          <p:nvPr/>
        </p:nvCxnSpPr>
        <p:spPr>
          <a:xfrm>
            <a:off x="8080813" y="3808065"/>
            <a:ext cx="349546"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83" name="Connecteur droit avec flèche 82"/>
          <p:cNvCxnSpPr/>
          <p:nvPr/>
        </p:nvCxnSpPr>
        <p:spPr>
          <a:xfrm>
            <a:off x="8132064" y="4591884"/>
            <a:ext cx="349546"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85" name="Connecteur droit avec flèche 84"/>
          <p:cNvCxnSpPr/>
          <p:nvPr/>
        </p:nvCxnSpPr>
        <p:spPr>
          <a:xfrm>
            <a:off x="8060452" y="5288867"/>
            <a:ext cx="349546"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86" name="Connecteur droit avec flèche 85"/>
          <p:cNvCxnSpPr>
            <a:endCxn id="22" idx="1"/>
          </p:cNvCxnSpPr>
          <p:nvPr/>
        </p:nvCxnSpPr>
        <p:spPr>
          <a:xfrm>
            <a:off x="1983330" y="6044602"/>
            <a:ext cx="499228"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90" name="Connecteur droit avec flèche 89"/>
          <p:cNvCxnSpPr/>
          <p:nvPr/>
        </p:nvCxnSpPr>
        <p:spPr>
          <a:xfrm>
            <a:off x="8093773" y="5936488"/>
            <a:ext cx="349546"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91" name="Connecteur droit avec flèche 90"/>
          <p:cNvCxnSpPr/>
          <p:nvPr/>
        </p:nvCxnSpPr>
        <p:spPr>
          <a:xfrm>
            <a:off x="8080813" y="6444320"/>
            <a:ext cx="349546"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101" name="Groupe 100"/>
          <p:cNvGrpSpPr/>
          <p:nvPr/>
        </p:nvGrpSpPr>
        <p:grpSpPr>
          <a:xfrm>
            <a:off x="3780660" y="5922502"/>
            <a:ext cx="817598" cy="620965"/>
            <a:chOff x="3780660" y="5697914"/>
            <a:chExt cx="817598" cy="620965"/>
          </a:xfrm>
        </p:grpSpPr>
        <p:cxnSp>
          <p:nvCxnSpPr>
            <p:cNvPr id="92" name="Connecteur droit avec flèche 91"/>
            <p:cNvCxnSpPr/>
            <p:nvPr/>
          </p:nvCxnSpPr>
          <p:spPr>
            <a:xfrm>
              <a:off x="4248712" y="5711900"/>
              <a:ext cx="349546"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93" name="Connecteur droit avec flèche 92"/>
            <p:cNvCxnSpPr/>
            <p:nvPr/>
          </p:nvCxnSpPr>
          <p:spPr>
            <a:xfrm flipV="1">
              <a:off x="3780660" y="5895313"/>
              <a:ext cx="455237" cy="1253"/>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95" name="Connecteur droit 94"/>
            <p:cNvCxnSpPr/>
            <p:nvPr/>
          </p:nvCxnSpPr>
          <p:spPr>
            <a:xfrm>
              <a:off x="4235897" y="5697914"/>
              <a:ext cx="0" cy="62096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8" name="Connecteur droit avec flèche 97"/>
            <p:cNvCxnSpPr/>
            <p:nvPr/>
          </p:nvCxnSpPr>
          <p:spPr>
            <a:xfrm>
              <a:off x="4235897" y="6318879"/>
              <a:ext cx="349546"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14" name="ZoneTexte 13"/>
          <p:cNvSpPr txBox="1"/>
          <p:nvPr/>
        </p:nvSpPr>
        <p:spPr>
          <a:xfrm>
            <a:off x="-14302" y="994215"/>
            <a:ext cx="2211991" cy="369332"/>
          </a:xfrm>
          <a:prstGeom prst="rect">
            <a:avLst/>
          </a:prstGeom>
          <a:noFill/>
        </p:spPr>
        <p:txBody>
          <a:bodyPr wrap="square" rtlCol="0">
            <a:spAutoFit/>
          </a:bodyPr>
          <a:lstStyle/>
          <a:p>
            <a:r>
              <a:rPr lang="fr-FR" b="1" dirty="0">
                <a:solidFill>
                  <a:srgbClr val="FF0000"/>
                </a:solidFill>
              </a:rPr>
              <a:t>Typologie d’activité </a:t>
            </a:r>
            <a:endParaRPr lang="fr-BE" b="1" dirty="0">
              <a:solidFill>
                <a:srgbClr val="FF0000"/>
              </a:solidFill>
            </a:endParaRPr>
          </a:p>
        </p:txBody>
      </p:sp>
      <p:sp>
        <p:nvSpPr>
          <p:cNvPr id="56" name="ZoneTexte 55"/>
          <p:cNvSpPr txBox="1"/>
          <p:nvPr/>
        </p:nvSpPr>
        <p:spPr>
          <a:xfrm>
            <a:off x="2188105" y="904799"/>
            <a:ext cx="2211991" cy="646331"/>
          </a:xfrm>
          <a:prstGeom prst="rect">
            <a:avLst/>
          </a:prstGeom>
          <a:noFill/>
        </p:spPr>
        <p:txBody>
          <a:bodyPr wrap="square" rtlCol="0">
            <a:spAutoFit/>
          </a:bodyPr>
          <a:lstStyle/>
          <a:p>
            <a:r>
              <a:rPr lang="fr-FR" b="1" dirty="0">
                <a:solidFill>
                  <a:srgbClr val="FF0000"/>
                </a:solidFill>
              </a:rPr>
              <a:t>Acteur clé de mise en œuvre  </a:t>
            </a:r>
            <a:endParaRPr lang="fr-BE" b="1" dirty="0">
              <a:solidFill>
                <a:srgbClr val="FF0000"/>
              </a:solidFill>
            </a:endParaRPr>
          </a:p>
        </p:txBody>
      </p:sp>
      <p:sp>
        <p:nvSpPr>
          <p:cNvPr id="58" name="ZoneTexte 57"/>
          <p:cNvSpPr txBox="1"/>
          <p:nvPr/>
        </p:nvSpPr>
        <p:spPr>
          <a:xfrm>
            <a:off x="4895172" y="895038"/>
            <a:ext cx="2965460" cy="369332"/>
          </a:xfrm>
          <a:prstGeom prst="rect">
            <a:avLst/>
          </a:prstGeom>
          <a:noFill/>
        </p:spPr>
        <p:txBody>
          <a:bodyPr wrap="square" rtlCol="0">
            <a:spAutoFit/>
          </a:bodyPr>
          <a:lstStyle/>
          <a:p>
            <a:r>
              <a:rPr lang="fr-FR" b="1" dirty="0">
                <a:solidFill>
                  <a:srgbClr val="FF0000"/>
                </a:solidFill>
              </a:rPr>
              <a:t>Sources de financement </a:t>
            </a:r>
            <a:endParaRPr lang="fr-BE" b="1" dirty="0">
              <a:solidFill>
                <a:srgbClr val="FF0000"/>
              </a:solidFill>
            </a:endParaRPr>
          </a:p>
        </p:txBody>
      </p:sp>
      <p:sp>
        <p:nvSpPr>
          <p:cNvPr id="65" name="ZoneTexte 64"/>
          <p:cNvSpPr txBox="1"/>
          <p:nvPr/>
        </p:nvSpPr>
        <p:spPr>
          <a:xfrm>
            <a:off x="8784988" y="949319"/>
            <a:ext cx="2965460" cy="369332"/>
          </a:xfrm>
          <a:prstGeom prst="rect">
            <a:avLst/>
          </a:prstGeom>
          <a:noFill/>
        </p:spPr>
        <p:txBody>
          <a:bodyPr wrap="square" rtlCol="0">
            <a:spAutoFit/>
          </a:bodyPr>
          <a:lstStyle/>
          <a:p>
            <a:r>
              <a:rPr lang="fr-FR" b="1" dirty="0">
                <a:solidFill>
                  <a:srgbClr val="FF0000"/>
                </a:solidFill>
              </a:rPr>
              <a:t>Mode de financement </a:t>
            </a:r>
            <a:endParaRPr lang="fr-BE" b="1" dirty="0">
              <a:solidFill>
                <a:srgbClr val="FF0000"/>
              </a:solidFill>
            </a:endParaRPr>
          </a:p>
        </p:txBody>
      </p:sp>
    </p:spTree>
    <p:extLst>
      <p:ext uri="{BB962C8B-B14F-4D97-AF65-F5344CB8AC3E}">
        <p14:creationId xmlns:p14="http://schemas.microsoft.com/office/powerpoint/2010/main" val="27954167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629834" y="2506662"/>
            <a:ext cx="10515600" cy="3657071"/>
          </a:xfrm>
        </p:spPr>
        <p:txBody>
          <a:bodyPr>
            <a:normAutofit/>
          </a:bodyPr>
          <a:lstStyle/>
          <a:p>
            <a:pPr marL="0" lvl="0" indent="0">
              <a:buClr>
                <a:schemeClr val="accent6">
                  <a:lumMod val="75000"/>
                </a:schemeClr>
              </a:buClr>
              <a:buNone/>
            </a:pPr>
            <a:endParaRPr lang="fr-BE" dirty="0"/>
          </a:p>
          <a:p>
            <a:pPr>
              <a:buClr>
                <a:schemeClr val="accent6">
                  <a:lumMod val="75000"/>
                </a:schemeClr>
              </a:buClr>
              <a:buFont typeface="Wingdings" panose="05000000000000000000" pitchFamily="2" charset="2"/>
              <a:buChar char="è"/>
            </a:pPr>
            <a:r>
              <a:rPr lang="fr-FR" dirty="0"/>
              <a:t>La désignation dans chaque pays un point focal genre au sein au sein des ministères en charge des forêts et de l’Environnement;</a:t>
            </a:r>
            <a:endParaRPr lang="fr-BE" dirty="0"/>
          </a:p>
          <a:p>
            <a:pPr>
              <a:buClr>
                <a:schemeClr val="accent6">
                  <a:lumMod val="75000"/>
                </a:schemeClr>
              </a:buClr>
              <a:buFont typeface="Wingdings" panose="05000000000000000000" pitchFamily="2" charset="2"/>
              <a:buChar char="è"/>
            </a:pPr>
            <a:r>
              <a:rPr lang="fr-FR" dirty="0"/>
              <a:t>Le recrutement d’une-e </a:t>
            </a:r>
            <a:r>
              <a:rPr lang="fr-FR" dirty="0" err="1"/>
              <a:t>expert-e</a:t>
            </a:r>
            <a:r>
              <a:rPr lang="fr-FR" dirty="0"/>
              <a:t> en genre au sein du SEC ;</a:t>
            </a:r>
            <a:endParaRPr lang="fr-BE" dirty="0"/>
          </a:p>
          <a:p>
            <a:pPr>
              <a:buClr>
                <a:schemeClr val="accent6">
                  <a:lumMod val="75000"/>
                </a:schemeClr>
              </a:buClr>
              <a:buFont typeface="Wingdings" panose="05000000000000000000" pitchFamily="2" charset="2"/>
              <a:buChar char="è"/>
            </a:pPr>
            <a:r>
              <a:rPr lang="fr-FR" dirty="0"/>
              <a:t>La formalisation du statut du Groupe ad hoc genre de la COMIFAC ;</a:t>
            </a:r>
            <a:endParaRPr lang="fr-BE" dirty="0"/>
          </a:p>
          <a:p>
            <a:pPr>
              <a:buClr>
                <a:schemeClr val="accent6">
                  <a:lumMod val="75000"/>
                </a:schemeClr>
              </a:buClr>
              <a:buFont typeface="Wingdings" panose="05000000000000000000" pitchFamily="2" charset="2"/>
              <a:buChar char="è"/>
            </a:pPr>
            <a:r>
              <a:rPr lang="fr-FR" dirty="0"/>
              <a:t>La production des statistiques et indicateurs du genre en matière de Forêts et Environnement  par l’OFAC et les Etats. </a:t>
            </a:r>
            <a:endParaRPr lang="fr-FR" sz="2800" kern="1200" dirty="0">
              <a:solidFill>
                <a:schemeClr val="tx1"/>
              </a:solidFill>
              <a:effectLst/>
              <a:latin typeface="+mn-lt"/>
              <a:ea typeface="+mn-ea"/>
              <a:cs typeface="+mn-cs"/>
            </a:endParaRPr>
          </a:p>
          <a:p>
            <a:pPr marL="0" indent="0">
              <a:buNone/>
            </a:pPr>
            <a:endParaRPr lang="en-US" sz="2800" kern="1200" dirty="0">
              <a:solidFill>
                <a:schemeClr val="tx1"/>
              </a:solidFill>
              <a:effectLst/>
              <a:latin typeface="+mn-lt"/>
              <a:ea typeface="+mn-ea"/>
              <a:cs typeface="+mn-cs"/>
            </a:endParaRPr>
          </a:p>
        </p:txBody>
      </p:sp>
      <p:sp>
        <p:nvSpPr>
          <p:cNvPr id="4" name="Titre 1"/>
          <p:cNvSpPr txBox="1">
            <a:spLocks/>
          </p:cNvSpPr>
          <p:nvPr/>
        </p:nvSpPr>
        <p:spPr>
          <a:xfrm>
            <a:off x="0" y="0"/>
            <a:ext cx="12192000" cy="922756"/>
          </a:xfrm>
          <a:prstGeom prst="rect">
            <a:avLst/>
          </a:prstGeom>
        </p:spPr>
        <p:style>
          <a:lnRef idx="3">
            <a:schemeClr val="lt1"/>
          </a:lnRef>
          <a:fillRef idx="1">
            <a:schemeClr val="dk1"/>
          </a:fillRef>
          <a:effectRef idx="1">
            <a:schemeClr val="dk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marL="0" lvl="3" defTabSz="914400">
              <a:lnSpc>
                <a:spcPct val="90000"/>
              </a:lnSpc>
              <a:spcBef>
                <a:spcPct val="0"/>
              </a:spcBef>
            </a:pPr>
            <a:r>
              <a:rPr lang="fr-FR" sz="4000" b="1" dirty="0"/>
              <a:t>Actions phares </a:t>
            </a:r>
            <a:endParaRPr lang="fr-FR" sz="4000" b="1" kern="1200" dirty="0"/>
          </a:p>
        </p:txBody>
      </p:sp>
      <p:sp>
        <p:nvSpPr>
          <p:cNvPr id="2" name="Rectangle 1"/>
          <p:cNvSpPr/>
          <p:nvPr/>
        </p:nvSpPr>
        <p:spPr>
          <a:xfrm>
            <a:off x="375833" y="1494134"/>
            <a:ext cx="10769601" cy="830997"/>
          </a:xfrm>
          <a:prstGeom prst="rect">
            <a:avLst/>
          </a:prstGeom>
          <a:solidFill>
            <a:schemeClr val="accent2">
              <a:lumMod val="20000"/>
              <a:lumOff val="80000"/>
            </a:schemeClr>
          </a:solidFill>
        </p:spPr>
        <p:txBody>
          <a:bodyPr wrap="square">
            <a:spAutoFit/>
          </a:bodyPr>
          <a:lstStyle/>
          <a:p>
            <a:pPr lvl="0">
              <a:buClr>
                <a:schemeClr val="accent6">
                  <a:lumMod val="75000"/>
                </a:schemeClr>
              </a:buClr>
            </a:pPr>
            <a:r>
              <a:rPr lang="fr-FR" sz="2400" b="1" dirty="0"/>
              <a:t>Servir (REFADD) de  cadre de suivi et d’éveil de la mise en œuvre du plan d’action stratégique genre de la COMIFAC et en priorité les actions suivantes convenue </a:t>
            </a:r>
          </a:p>
        </p:txBody>
      </p:sp>
    </p:spTree>
    <p:extLst>
      <p:ext uri="{BB962C8B-B14F-4D97-AF65-F5344CB8AC3E}">
        <p14:creationId xmlns:p14="http://schemas.microsoft.com/office/powerpoint/2010/main" val="359079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169984" y="1793631"/>
            <a:ext cx="12022016" cy="5064369"/>
          </a:xfrm>
        </p:spPr>
        <p:txBody>
          <a:bodyPr>
            <a:normAutofit/>
          </a:bodyPr>
          <a:lstStyle/>
          <a:p>
            <a:pPr lvl="1">
              <a:buClr>
                <a:schemeClr val="accent6">
                  <a:lumMod val="75000"/>
                </a:schemeClr>
              </a:buClr>
              <a:buFont typeface="Wingdings" panose="05000000000000000000" pitchFamily="2" charset="2"/>
              <a:buChar char="è"/>
            </a:pPr>
            <a:r>
              <a:rPr lang="fr-FR" sz="2600" dirty="0"/>
              <a:t>Elaboration des plans d’affectation des terres par les pays </a:t>
            </a:r>
          </a:p>
          <a:p>
            <a:pPr lvl="1">
              <a:buClr>
                <a:schemeClr val="accent6">
                  <a:lumMod val="75000"/>
                </a:schemeClr>
              </a:buClr>
              <a:buFont typeface="Wingdings" panose="05000000000000000000" pitchFamily="2" charset="2"/>
              <a:buChar char="è"/>
            </a:pPr>
            <a:r>
              <a:rPr lang="fr-FR" sz="2600" dirty="0"/>
              <a:t> Elaboration de la stratégie sous régionale sur la gestion et la valorisation des aires protégées,</a:t>
            </a:r>
          </a:p>
          <a:p>
            <a:pPr lvl="1">
              <a:buClr>
                <a:schemeClr val="accent6">
                  <a:lumMod val="75000"/>
                </a:schemeClr>
              </a:buClr>
              <a:buFont typeface="Wingdings" panose="05000000000000000000" pitchFamily="2" charset="2"/>
              <a:buChar char="è"/>
            </a:pPr>
            <a:r>
              <a:rPr lang="fr-FR" sz="2600" dirty="0"/>
              <a:t>Réalisation ou actualisation des études de besoins de formations en genre adaptés aux enjeux / exigences présents et futurs</a:t>
            </a:r>
          </a:p>
          <a:p>
            <a:pPr lvl="1">
              <a:buClr>
                <a:schemeClr val="accent6">
                  <a:lumMod val="75000"/>
                </a:schemeClr>
              </a:buClr>
              <a:buFont typeface="Wingdings" panose="05000000000000000000" pitchFamily="2" charset="2"/>
              <a:buChar char="è"/>
            </a:pPr>
            <a:r>
              <a:rPr lang="fr-FR" sz="2600" dirty="0"/>
              <a:t>Renforcement de  la participation et  de la prise en compte des intérêts des femmes et des populations autochtones lors de l’élaboration des politiques et stratégies nationales et sous- régionales concernant le secteur forestier-environnement</a:t>
            </a:r>
          </a:p>
          <a:p>
            <a:pPr lvl="1">
              <a:buClr>
                <a:schemeClr val="accent6">
                  <a:lumMod val="75000"/>
                </a:schemeClr>
              </a:buClr>
              <a:buFont typeface="Wingdings" panose="05000000000000000000" pitchFamily="2" charset="2"/>
              <a:buChar char="è"/>
            </a:pPr>
            <a:r>
              <a:rPr lang="fr-FR" sz="2600" dirty="0"/>
              <a:t>Elaboration d’un programme de développement des capacités des OSC en matière de  d’AGR au niveau des pays tenant en compte les préoccupations du genre </a:t>
            </a:r>
          </a:p>
          <a:p>
            <a:pPr>
              <a:buClr>
                <a:schemeClr val="accent6">
                  <a:lumMod val="75000"/>
                </a:schemeClr>
              </a:buClr>
              <a:buFont typeface="Wingdings" panose="05000000000000000000" pitchFamily="2" charset="2"/>
              <a:buChar char="è"/>
            </a:pPr>
            <a:endParaRPr lang="fr-FR" sz="2400" dirty="0"/>
          </a:p>
          <a:p>
            <a:pPr>
              <a:buClr>
                <a:schemeClr val="accent6">
                  <a:lumMod val="75000"/>
                </a:schemeClr>
              </a:buClr>
              <a:buFont typeface="Wingdings" panose="05000000000000000000" pitchFamily="2" charset="2"/>
              <a:buChar char="è"/>
            </a:pPr>
            <a:endParaRPr lang="fr-BE" sz="2700" dirty="0"/>
          </a:p>
          <a:p>
            <a:pPr>
              <a:buClr>
                <a:schemeClr val="accent6">
                  <a:lumMod val="75000"/>
                </a:schemeClr>
              </a:buClr>
              <a:buFont typeface="Wingdings" panose="05000000000000000000" pitchFamily="2" charset="2"/>
              <a:buChar char="è"/>
            </a:pPr>
            <a:endParaRPr lang="fr-BE" dirty="0"/>
          </a:p>
          <a:p>
            <a:pPr marL="0" lvl="0" indent="0">
              <a:buClr>
                <a:schemeClr val="accent6">
                  <a:lumMod val="75000"/>
                </a:schemeClr>
              </a:buClr>
              <a:buNone/>
            </a:pPr>
            <a:endParaRPr lang="fr-FR" sz="2800" kern="1200" dirty="0">
              <a:solidFill>
                <a:schemeClr val="tx1"/>
              </a:solidFill>
              <a:effectLst/>
              <a:latin typeface="+mn-lt"/>
              <a:ea typeface="+mn-ea"/>
              <a:cs typeface="+mn-cs"/>
            </a:endParaRPr>
          </a:p>
          <a:p>
            <a:pPr marL="0" indent="0">
              <a:buNone/>
            </a:pPr>
            <a:endParaRPr lang="en-US" sz="2800" kern="1200" dirty="0">
              <a:solidFill>
                <a:schemeClr val="tx1"/>
              </a:solidFill>
              <a:effectLst/>
              <a:latin typeface="+mn-lt"/>
              <a:ea typeface="+mn-ea"/>
              <a:cs typeface="+mn-cs"/>
            </a:endParaRPr>
          </a:p>
        </p:txBody>
      </p:sp>
      <p:sp>
        <p:nvSpPr>
          <p:cNvPr id="2" name="Rectangle 1"/>
          <p:cNvSpPr/>
          <p:nvPr/>
        </p:nvSpPr>
        <p:spPr>
          <a:xfrm>
            <a:off x="169984" y="184202"/>
            <a:ext cx="12192000" cy="1200329"/>
          </a:xfrm>
          <a:prstGeom prst="rect">
            <a:avLst/>
          </a:prstGeom>
          <a:solidFill>
            <a:schemeClr val="accent2">
              <a:lumMod val="20000"/>
              <a:lumOff val="80000"/>
            </a:schemeClr>
          </a:solidFill>
        </p:spPr>
        <p:txBody>
          <a:bodyPr wrap="square">
            <a:spAutoFit/>
          </a:bodyPr>
          <a:lstStyle/>
          <a:p>
            <a:pPr>
              <a:buClr>
                <a:schemeClr val="accent6">
                  <a:lumMod val="75000"/>
                </a:schemeClr>
              </a:buClr>
            </a:pPr>
            <a:r>
              <a:rPr lang="fr-FR" sz="2400" b="1" dirty="0"/>
              <a:t>Agir comme structure d’alerte, organe de consultation pour saisir (officiellement) les politiques pour assurer la prise en compte  les aspects EFH dans les processus  de planifications stratégiques dans le secteur </a:t>
            </a:r>
          </a:p>
        </p:txBody>
      </p:sp>
    </p:spTree>
    <p:extLst>
      <p:ext uri="{BB962C8B-B14F-4D97-AF65-F5344CB8AC3E}">
        <p14:creationId xmlns:p14="http://schemas.microsoft.com/office/powerpoint/2010/main" val="38395125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60501" y="1597743"/>
            <a:ext cx="10515600" cy="1111590"/>
          </a:xfrm>
        </p:spPr>
        <p:txBody>
          <a:bodyPr>
            <a:normAutofit/>
          </a:bodyPr>
          <a:lstStyle/>
          <a:p>
            <a:pPr>
              <a:buClr>
                <a:schemeClr val="accent6">
                  <a:lumMod val="75000"/>
                </a:schemeClr>
              </a:buClr>
              <a:buFont typeface="Wingdings" panose="05000000000000000000" pitchFamily="2" charset="2"/>
              <a:buChar char="è"/>
            </a:pPr>
            <a:r>
              <a:rPr lang="fr-FR" dirty="0"/>
              <a:t>Effectif  H/F des travailleurs du secteur forestier ;  </a:t>
            </a:r>
          </a:p>
          <a:p>
            <a:pPr>
              <a:buClr>
                <a:schemeClr val="accent6">
                  <a:lumMod val="75000"/>
                </a:schemeClr>
              </a:buClr>
              <a:buFont typeface="Wingdings" panose="05000000000000000000" pitchFamily="2" charset="2"/>
              <a:buChar char="è"/>
            </a:pPr>
            <a:r>
              <a:rPr lang="fr-FR" dirty="0"/>
              <a:t>Effectif  H/F des écoles de formations  </a:t>
            </a:r>
            <a:endParaRPr lang="fr-BE" dirty="0"/>
          </a:p>
        </p:txBody>
      </p:sp>
      <p:sp>
        <p:nvSpPr>
          <p:cNvPr id="2" name="Rectangle 1"/>
          <p:cNvSpPr/>
          <p:nvPr/>
        </p:nvSpPr>
        <p:spPr>
          <a:xfrm>
            <a:off x="270932" y="220134"/>
            <a:ext cx="11311467" cy="1200329"/>
          </a:xfrm>
          <a:prstGeom prst="rect">
            <a:avLst/>
          </a:prstGeom>
          <a:solidFill>
            <a:schemeClr val="accent2">
              <a:lumMod val="20000"/>
              <a:lumOff val="80000"/>
            </a:schemeClr>
          </a:solidFill>
        </p:spPr>
        <p:txBody>
          <a:bodyPr wrap="square">
            <a:spAutoFit/>
          </a:bodyPr>
          <a:lstStyle/>
          <a:p>
            <a:pPr>
              <a:buClr>
                <a:schemeClr val="accent6">
                  <a:lumMod val="75000"/>
                </a:schemeClr>
              </a:buClr>
            </a:pPr>
            <a:r>
              <a:rPr lang="fr-FR" sz="2400" b="1" dirty="0"/>
              <a:t>Communiquer et suivre la dynamique dans de le temps du  niveau d’intégration du genre / égalité des femmes et des hommes (EFH) dans le secteur forêt-environnement par pays pour éveiller les consciences et susciter l’action</a:t>
            </a:r>
            <a:endParaRPr lang="fr-BE" sz="2400" b="1" dirty="0"/>
          </a:p>
        </p:txBody>
      </p:sp>
      <p:sp>
        <p:nvSpPr>
          <p:cNvPr id="5" name="Rectangle 4"/>
          <p:cNvSpPr/>
          <p:nvPr/>
        </p:nvSpPr>
        <p:spPr>
          <a:xfrm>
            <a:off x="460501" y="2967335"/>
            <a:ext cx="11121898" cy="830997"/>
          </a:xfrm>
          <a:prstGeom prst="rect">
            <a:avLst/>
          </a:prstGeom>
          <a:solidFill>
            <a:schemeClr val="accent2">
              <a:lumMod val="20000"/>
              <a:lumOff val="80000"/>
            </a:schemeClr>
          </a:solidFill>
        </p:spPr>
        <p:txBody>
          <a:bodyPr wrap="square">
            <a:spAutoFit/>
          </a:bodyPr>
          <a:lstStyle/>
          <a:p>
            <a:pPr>
              <a:buClr>
                <a:schemeClr val="accent6">
                  <a:lumMod val="75000"/>
                </a:schemeClr>
              </a:buClr>
            </a:pPr>
            <a:r>
              <a:rPr lang="fr-FR" sz="2400" b="1" dirty="0"/>
              <a:t>Transcrire certaines actions du POPC-COMIFAC en projet à soumettre aux bailleurs pour le financement  notamment en matière </a:t>
            </a:r>
            <a:endParaRPr lang="fr-BE" sz="2400" b="1" dirty="0"/>
          </a:p>
        </p:txBody>
      </p:sp>
      <p:sp>
        <p:nvSpPr>
          <p:cNvPr id="6" name="Espace réservé du contenu 2"/>
          <p:cNvSpPr txBox="1">
            <a:spLocks/>
          </p:cNvSpPr>
          <p:nvPr/>
        </p:nvSpPr>
        <p:spPr>
          <a:xfrm>
            <a:off x="668865" y="4056334"/>
            <a:ext cx="10913534" cy="200905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1">
              <a:spcBef>
                <a:spcPts val="1000"/>
              </a:spcBef>
              <a:buClr>
                <a:schemeClr val="accent6">
                  <a:lumMod val="75000"/>
                </a:schemeClr>
              </a:buClr>
              <a:buFont typeface="Wingdings" panose="05000000000000000000" pitchFamily="2" charset="2"/>
              <a:buChar char="è"/>
            </a:pPr>
            <a:r>
              <a:rPr lang="fr-FR" sz="2800" dirty="0"/>
              <a:t>Développement de l’entreprenariat et de l’autonomisation des femmes</a:t>
            </a:r>
            <a:endParaRPr lang="fr-BE" sz="2800" dirty="0"/>
          </a:p>
          <a:p>
            <a:pPr marL="228600" lvl="1">
              <a:spcBef>
                <a:spcPts val="1000"/>
              </a:spcBef>
              <a:buClr>
                <a:schemeClr val="accent6">
                  <a:lumMod val="75000"/>
                </a:schemeClr>
              </a:buClr>
              <a:buFont typeface="Wingdings" panose="05000000000000000000" pitchFamily="2" charset="2"/>
              <a:buChar char="è"/>
            </a:pPr>
            <a:r>
              <a:rPr lang="fr-FR" sz="2800" dirty="0"/>
              <a:t>Communication, sensibilisation et éducation des femmes sur l’importance de leur implication dans la gestion durable des ressources naturelle</a:t>
            </a:r>
            <a:endParaRPr lang="fr-BE" sz="2800" dirty="0"/>
          </a:p>
          <a:p>
            <a:pPr marL="0" indent="0">
              <a:buClr>
                <a:schemeClr val="accent6">
                  <a:lumMod val="75000"/>
                </a:schemeClr>
              </a:buClr>
              <a:buFont typeface="Arial" panose="020B0604020202020204" pitchFamily="34" charset="0"/>
              <a:buNone/>
            </a:pPr>
            <a:endParaRPr lang="fr-FR" dirty="0"/>
          </a:p>
        </p:txBody>
      </p:sp>
    </p:spTree>
    <p:extLst>
      <p:ext uri="{BB962C8B-B14F-4D97-AF65-F5344CB8AC3E}">
        <p14:creationId xmlns:p14="http://schemas.microsoft.com/office/powerpoint/2010/main" val="21796646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7867" y="2068403"/>
            <a:ext cx="11463865" cy="2923877"/>
          </a:xfrm>
          <a:prstGeom prst="rect">
            <a:avLst/>
          </a:prstGeom>
          <a:solidFill>
            <a:schemeClr val="bg1">
              <a:lumMod val="95000"/>
            </a:schemeClr>
          </a:solidFill>
        </p:spPr>
        <p:txBody>
          <a:bodyPr wrap="square">
            <a:spAutoFit/>
          </a:bodyPr>
          <a:lstStyle/>
          <a:p>
            <a:pPr algn="just">
              <a:lnSpc>
                <a:spcPct val="115000"/>
              </a:lnSpc>
              <a:spcAft>
                <a:spcPts val="1000"/>
              </a:spcAft>
            </a:pPr>
            <a:r>
              <a:rPr lang="fr-FR" sz="4000" b="1" i="1" dirty="0">
                <a:latin typeface="Times New Roman" panose="02020603050405020304" pitchFamily="18" charset="0"/>
                <a:ea typeface="Calibri" panose="020F0502020204030204" pitchFamily="34" charset="0"/>
                <a:cs typeface="Times New Roman" panose="02020603050405020304" pitchFamily="18" charset="0"/>
              </a:rPr>
              <a:t>Le cadre de planification opérationnel du REFADD devra intégrer une codification référant celle du POPC-COMIFAC pour assurer une meilleure cohérence. </a:t>
            </a:r>
            <a:endParaRPr lang="fr-BE" sz="4000" b="1" i="1" dirty="0">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666043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p:cNvSpPr txBox="1"/>
          <p:nvPr/>
        </p:nvSpPr>
        <p:spPr>
          <a:xfrm>
            <a:off x="1283367" y="2727158"/>
            <a:ext cx="10154653" cy="1938992"/>
          </a:xfrm>
          <a:prstGeom prst="rect">
            <a:avLst/>
          </a:prstGeom>
          <a:noFill/>
        </p:spPr>
        <p:txBody>
          <a:bodyPr wrap="square" rtlCol="0">
            <a:spAutoFit/>
          </a:bodyPr>
          <a:lstStyle/>
          <a:p>
            <a:r>
              <a:rPr lang="en-US" sz="6000" b="1" dirty="0">
                <a:solidFill>
                  <a:srgbClr val="FF0000"/>
                </a:solidFill>
              </a:rPr>
              <a:t>MERCI POUR VOTRE AIMABLE ATTENTION!!!!!</a:t>
            </a:r>
            <a:endParaRPr lang="fr-FR" sz="6000" b="1" dirty="0">
              <a:solidFill>
                <a:srgbClr val="FF0000"/>
              </a:solidFill>
            </a:endParaRPr>
          </a:p>
        </p:txBody>
      </p:sp>
    </p:spTree>
    <p:extLst>
      <p:ext uri="{BB962C8B-B14F-4D97-AF65-F5344CB8AC3E}">
        <p14:creationId xmlns:p14="http://schemas.microsoft.com/office/powerpoint/2010/main" val="765274537"/>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2578</TotalTime>
  <Words>1556</Words>
  <Application>Microsoft Office PowerPoint</Application>
  <PresentationFormat>Grand écran</PresentationFormat>
  <Paragraphs>349</Paragraphs>
  <Slides>14</Slides>
  <Notes>9</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14</vt:i4>
      </vt:variant>
    </vt:vector>
  </HeadingPairs>
  <TitlesOfParts>
    <vt:vector size="20" baseType="lpstr">
      <vt:lpstr>Arial</vt:lpstr>
      <vt:lpstr>Calibri</vt:lpstr>
      <vt:lpstr>Calibri Light</vt:lpstr>
      <vt:lpstr>Times New Roman</vt:lpstr>
      <vt:lpstr>Wingdings</vt:lpstr>
      <vt:lpstr>Thème Office</vt:lpstr>
      <vt:lpstr>Plan d’Opération du Plan de Convergence (POPC) - COMIFAC  </vt:lpstr>
      <vt:lpstr>Contexte </vt:lpstr>
      <vt:lpstr>Rappels impacts globaux PC-COMIFAC</vt:lpstr>
      <vt:lpstr>Présentation PowerPoint</vt:lpstr>
      <vt:lpstr>Présentation PowerPoint</vt:lpstr>
      <vt:lpstr>Cartographie des acteurs </vt:lpstr>
      <vt:lpstr>Processus de realisation  </vt:lpstr>
      <vt:lpstr>Budget MEO POPC</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L’ELABORATION D’UN OUTIL DE SENSIBILISATION DES OSC AFRICAINES SUR LA BIODIVERSITE, LE PLAIDOYER POUR LE NOUVEAU CADRE MONDIAL POST 2020 DE LA BIODIVERSITE,  ET DE L’ANIMATION AU CAMEROUN D’UN ATELIER DE FORMATION DES FORMATEURS (OSC) SUR LES TECHNIQUES DE PLAIDOYER</dc:title>
  <dc:creator>Guy Merlin NGUENANG</dc:creator>
  <cp:lastModifiedBy>Monique Yigbedek</cp:lastModifiedBy>
  <cp:revision>142</cp:revision>
  <dcterms:created xsi:type="dcterms:W3CDTF">2020-08-20T14:23:46Z</dcterms:created>
  <dcterms:modified xsi:type="dcterms:W3CDTF">2021-06-21T08:32:18Z</dcterms:modified>
</cp:coreProperties>
</file>